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A162ADB-A03B-482B-9F55-40A6F05CDE97}">
  <a:tblStyle styleId="{2A162ADB-A03B-482B-9F55-40A6F05CDE97}" styleName="Table_0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4A0C614-A181-42C8-80EB-4B2D5EDEFB58}" styleName="Table_1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2EE"/>
          </a:solidFill>
        </a:fill>
      </a:tcStyle>
    </a:wholeTbl>
    <a:band1H>
      <a:tcTxStyle/>
      <a:tcStyle>
        <a:tcBdr/>
        <a:fill>
          <a:solidFill>
            <a:srgbClr val="E0E5D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5D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/>
        <a:fill>
          <a:solidFill>
            <a:srgbClr val="A5B59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/>
        <a:fill>
          <a:solidFill>
            <a:srgbClr val="A5B59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A5B59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A5B59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-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5892d31fc8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4" name="Google Shape;624;g5892d31fc8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0_Colby_Template_SlidesMania_2" type="secHead">
  <p:cSld name="SECTION_HEAD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rot="5400000">
            <a:off x="2120633" y="623186"/>
            <a:ext cx="2463084" cy="6686550"/>
          </a:xfrm>
          <a:custGeom>
            <a:avLst/>
            <a:gdLst/>
            <a:ahLst/>
            <a:cxnLst/>
            <a:rect l="l" t="t" r="r" b="b"/>
            <a:pathLst>
              <a:path w="4877395" h="6858000" extrusionOk="0">
                <a:moveTo>
                  <a:pt x="694443" y="0"/>
                </a:moveTo>
                <a:lnTo>
                  <a:pt x="4877395" y="0"/>
                </a:lnTo>
                <a:lnTo>
                  <a:pt x="4877395" y="3787292"/>
                </a:lnTo>
                <a:lnTo>
                  <a:pt x="4877394" y="3787293"/>
                </a:lnTo>
                <a:lnTo>
                  <a:pt x="4877394" y="6858000"/>
                </a:lnTo>
                <a:lnTo>
                  <a:pt x="905664" y="6858000"/>
                </a:lnTo>
                <a:lnTo>
                  <a:pt x="905664" y="6843126"/>
                </a:lnTo>
                <a:lnTo>
                  <a:pt x="975249" y="6730463"/>
                </a:lnTo>
                <a:cubicBezTo>
                  <a:pt x="1194300" y="6333837"/>
                  <a:pt x="1318726" y="5879314"/>
                  <a:pt x="1318726" y="5396205"/>
                </a:cubicBezTo>
                <a:cubicBezTo>
                  <a:pt x="1318726" y="4804397"/>
                  <a:pt x="1132009" y="4255485"/>
                  <a:pt x="813358" y="3803353"/>
                </a:cubicBezTo>
                <a:lnTo>
                  <a:pt x="653847" y="3613666"/>
                </a:lnTo>
                <a:lnTo>
                  <a:pt x="651586" y="3613666"/>
                </a:lnTo>
                <a:lnTo>
                  <a:pt x="651586" y="3611219"/>
                </a:lnTo>
                <a:lnTo>
                  <a:pt x="649851" y="3609341"/>
                </a:lnTo>
                <a:cubicBezTo>
                  <a:pt x="243876" y="3125477"/>
                  <a:pt x="0" y="2505152"/>
                  <a:pt x="0" y="1828800"/>
                </a:cubicBezTo>
                <a:cubicBezTo>
                  <a:pt x="0" y="1152448"/>
                  <a:pt x="243876" y="532123"/>
                  <a:pt x="649851" y="48259"/>
                </a:cubicBezTo>
                <a:lnTo>
                  <a:pt x="69444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5487455" y="3475"/>
            <a:ext cx="3658046" cy="5194935"/>
          </a:xfrm>
          <a:custGeom>
            <a:avLst/>
            <a:gdLst/>
            <a:ahLst/>
            <a:cxnLst/>
            <a:rect l="l" t="t" r="r" b="b"/>
            <a:pathLst>
              <a:path w="4877395" h="6858000" extrusionOk="0">
                <a:moveTo>
                  <a:pt x="694443" y="0"/>
                </a:moveTo>
                <a:lnTo>
                  <a:pt x="4877395" y="0"/>
                </a:lnTo>
                <a:lnTo>
                  <a:pt x="4877395" y="3787292"/>
                </a:lnTo>
                <a:lnTo>
                  <a:pt x="4877394" y="3787293"/>
                </a:lnTo>
                <a:lnTo>
                  <a:pt x="4877394" y="6858000"/>
                </a:lnTo>
                <a:lnTo>
                  <a:pt x="905664" y="6858000"/>
                </a:lnTo>
                <a:lnTo>
                  <a:pt x="905664" y="6843126"/>
                </a:lnTo>
                <a:lnTo>
                  <a:pt x="975249" y="6730463"/>
                </a:lnTo>
                <a:cubicBezTo>
                  <a:pt x="1194300" y="6333837"/>
                  <a:pt x="1318726" y="5879314"/>
                  <a:pt x="1318726" y="5396205"/>
                </a:cubicBezTo>
                <a:cubicBezTo>
                  <a:pt x="1318726" y="4804397"/>
                  <a:pt x="1132009" y="4255485"/>
                  <a:pt x="813358" y="3803353"/>
                </a:cubicBezTo>
                <a:lnTo>
                  <a:pt x="653847" y="3613666"/>
                </a:lnTo>
                <a:lnTo>
                  <a:pt x="651586" y="3613666"/>
                </a:lnTo>
                <a:lnTo>
                  <a:pt x="651586" y="3611219"/>
                </a:lnTo>
                <a:lnTo>
                  <a:pt x="649851" y="3609341"/>
                </a:lnTo>
                <a:cubicBezTo>
                  <a:pt x="243876" y="3125477"/>
                  <a:pt x="0" y="2505152"/>
                  <a:pt x="0" y="1828800"/>
                </a:cubicBezTo>
                <a:cubicBezTo>
                  <a:pt x="0" y="1152448"/>
                  <a:pt x="243876" y="532123"/>
                  <a:pt x="649851" y="48259"/>
                </a:cubicBezTo>
                <a:lnTo>
                  <a:pt x="69444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4"/>
          <p:cNvSpPr/>
          <p:nvPr/>
        </p:nvSpPr>
        <p:spPr>
          <a:xfrm>
            <a:off x="494200" y="371175"/>
            <a:ext cx="8123700" cy="4433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title"/>
          </p:nvPr>
        </p:nvSpPr>
        <p:spPr>
          <a:xfrm>
            <a:off x="1929900" y="2150850"/>
            <a:ext cx="5445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600"/>
              <a:buNone/>
              <a:defRPr sz="36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grpSp>
        <p:nvGrpSpPr>
          <p:cNvPr id="55" name="Google Shape;55;p4"/>
          <p:cNvGrpSpPr/>
          <p:nvPr/>
        </p:nvGrpSpPr>
        <p:grpSpPr>
          <a:xfrm>
            <a:off x="23403" y="253772"/>
            <a:ext cx="1722774" cy="1849007"/>
            <a:chOff x="-78286" y="28621"/>
            <a:chExt cx="2298565" cy="2439002"/>
          </a:xfrm>
        </p:grpSpPr>
        <p:sp>
          <p:nvSpPr>
            <p:cNvPr id="56" name="Google Shape;56;p4"/>
            <p:cNvSpPr/>
            <p:nvPr/>
          </p:nvSpPr>
          <p:spPr>
            <a:xfrm rot="5400000">
              <a:off x="1206938" y="1093571"/>
              <a:ext cx="352330" cy="255034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4"/>
            <p:cNvSpPr/>
            <p:nvPr/>
          </p:nvSpPr>
          <p:spPr>
            <a:xfrm rot="5400000">
              <a:off x="925882" y="13338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4"/>
            <p:cNvSpPr/>
            <p:nvPr/>
          </p:nvSpPr>
          <p:spPr>
            <a:xfrm rot="5400000">
              <a:off x="1292435" y="1528544"/>
              <a:ext cx="469980" cy="325890"/>
            </a:xfrm>
            <a:custGeom>
              <a:avLst/>
              <a:gdLst/>
              <a:ahLst/>
              <a:cxnLst/>
              <a:rect l="l" t="t" r="r" b="b"/>
              <a:pathLst>
                <a:path w="40195" h="25540" extrusionOk="0">
                  <a:moveTo>
                    <a:pt x="26298" y="1"/>
                  </a:moveTo>
                  <a:cubicBezTo>
                    <a:pt x="24682" y="1"/>
                    <a:pt x="22930" y="416"/>
                    <a:pt x="21106" y="1366"/>
                  </a:cubicBezTo>
                  <a:cubicBezTo>
                    <a:pt x="20135" y="1889"/>
                    <a:pt x="19165" y="2426"/>
                    <a:pt x="18164" y="2904"/>
                  </a:cubicBezTo>
                  <a:cubicBezTo>
                    <a:pt x="16939" y="3636"/>
                    <a:pt x="15699" y="4353"/>
                    <a:pt x="14400" y="4966"/>
                  </a:cubicBezTo>
                  <a:cubicBezTo>
                    <a:pt x="13071" y="5682"/>
                    <a:pt x="11682" y="6325"/>
                    <a:pt x="10367" y="7086"/>
                  </a:cubicBezTo>
                  <a:cubicBezTo>
                    <a:pt x="1" y="12263"/>
                    <a:pt x="4744" y="25539"/>
                    <a:pt x="13909" y="25539"/>
                  </a:cubicBezTo>
                  <a:cubicBezTo>
                    <a:pt x="15479" y="25539"/>
                    <a:pt x="17179" y="25150"/>
                    <a:pt x="18955" y="24263"/>
                  </a:cubicBezTo>
                  <a:cubicBezTo>
                    <a:pt x="20404" y="23456"/>
                    <a:pt x="21883" y="22724"/>
                    <a:pt x="23347" y="21963"/>
                  </a:cubicBezTo>
                  <a:cubicBezTo>
                    <a:pt x="24885" y="21216"/>
                    <a:pt x="26364" y="20364"/>
                    <a:pt x="27842" y="19498"/>
                  </a:cubicBezTo>
                  <a:cubicBezTo>
                    <a:pt x="28275" y="19364"/>
                    <a:pt x="28828" y="19020"/>
                    <a:pt x="29261" y="18781"/>
                  </a:cubicBezTo>
                  <a:cubicBezTo>
                    <a:pt x="29740" y="18525"/>
                    <a:pt x="30102" y="18311"/>
                    <a:pt x="30107" y="18311"/>
                  </a:cubicBezTo>
                  <a:lnTo>
                    <a:pt x="30107" y="18311"/>
                  </a:lnTo>
                  <a:cubicBezTo>
                    <a:pt x="30109" y="18311"/>
                    <a:pt x="30069" y="18336"/>
                    <a:pt x="29978" y="18393"/>
                  </a:cubicBezTo>
                  <a:cubicBezTo>
                    <a:pt x="40194" y="13069"/>
                    <a:pt x="35362" y="1"/>
                    <a:pt x="262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4"/>
            <p:cNvSpPr/>
            <p:nvPr/>
          </p:nvSpPr>
          <p:spPr>
            <a:xfrm rot="5400000">
              <a:off x="948845" y="296641"/>
              <a:ext cx="394821" cy="375195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4"/>
            <p:cNvSpPr/>
            <p:nvPr/>
          </p:nvSpPr>
          <p:spPr>
            <a:xfrm rot="5400000">
              <a:off x="442730" y="1260607"/>
              <a:ext cx="387992" cy="313666"/>
            </a:xfrm>
            <a:custGeom>
              <a:avLst/>
              <a:gdLst/>
              <a:ahLst/>
              <a:cxnLst/>
              <a:rect l="l" t="t" r="r" b="b"/>
              <a:pathLst>
                <a:path w="33183" h="24582" extrusionOk="0">
                  <a:moveTo>
                    <a:pt x="19365" y="0"/>
                  </a:moveTo>
                  <a:cubicBezTo>
                    <a:pt x="17302" y="0"/>
                    <a:pt x="15082" y="711"/>
                    <a:pt x="12899" y="2387"/>
                  </a:cubicBezTo>
                  <a:cubicBezTo>
                    <a:pt x="10629" y="4164"/>
                    <a:pt x="8448" y="6076"/>
                    <a:pt x="6507" y="8227"/>
                  </a:cubicBezTo>
                  <a:cubicBezTo>
                    <a:pt x="1" y="15810"/>
                    <a:pt x="6174" y="24581"/>
                    <a:pt x="13413" y="24581"/>
                  </a:cubicBezTo>
                  <a:cubicBezTo>
                    <a:pt x="16012" y="24581"/>
                    <a:pt x="18748" y="23451"/>
                    <a:pt x="21084" y="20728"/>
                  </a:cubicBezTo>
                  <a:cubicBezTo>
                    <a:pt x="22219" y="19668"/>
                    <a:pt x="23309" y="18517"/>
                    <a:pt x="24594" y="17621"/>
                  </a:cubicBezTo>
                  <a:cubicBezTo>
                    <a:pt x="33182" y="11034"/>
                    <a:pt x="27492" y="0"/>
                    <a:pt x="193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4"/>
            <p:cNvSpPr/>
            <p:nvPr/>
          </p:nvSpPr>
          <p:spPr>
            <a:xfrm rot="5400000">
              <a:off x="757676" y="729370"/>
              <a:ext cx="326232" cy="481664"/>
            </a:xfrm>
            <a:custGeom>
              <a:avLst/>
              <a:gdLst/>
              <a:ahLst/>
              <a:cxnLst/>
              <a:rect l="l" t="t" r="r" b="b"/>
              <a:pathLst>
                <a:path w="27901" h="37748" extrusionOk="0">
                  <a:moveTo>
                    <a:pt x="10556" y="1"/>
                  </a:moveTo>
                  <a:cubicBezTo>
                    <a:pt x="5275" y="1"/>
                    <a:pt x="1" y="4150"/>
                    <a:pt x="1052" y="11544"/>
                  </a:cubicBezTo>
                  <a:cubicBezTo>
                    <a:pt x="1560" y="14755"/>
                    <a:pt x="2322" y="17922"/>
                    <a:pt x="3113" y="21073"/>
                  </a:cubicBezTo>
                  <a:cubicBezTo>
                    <a:pt x="3965" y="24717"/>
                    <a:pt x="5204" y="28227"/>
                    <a:pt x="6773" y="31633"/>
                  </a:cubicBezTo>
                  <a:cubicBezTo>
                    <a:pt x="8780" y="35941"/>
                    <a:pt x="12218" y="37747"/>
                    <a:pt x="15591" y="37747"/>
                  </a:cubicBezTo>
                  <a:cubicBezTo>
                    <a:pt x="21855" y="37747"/>
                    <a:pt x="27900" y="31521"/>
                    <a:pt x="24173" y="23522"/>
                  </a:cubicBezTo>
                  <a:cubicBezTo>
                    <a:pt x="23082" y="21222"/>
                    <a:pt x="22306" y="18833"/>
                    <a:pt x="21738" y="16353"/>
                  </a:cubicBezTo>
                  <a:cubicBezTo>
                    <a:pt x="21096" y="13859"/>
                    <a:pt x="20469" y="11365"/>
                    <a:pt x="20065" y="8826"/>
                  </a:cubicBezTo>
                  <a:cubicBezTo>
                    <a:pt x="19198" y="2777"/>
                    <a:pt x="14875" y="1"/>
                    <a:pt x="105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4"/>
            <p:cNvSpPr/>
            <p:nvPr/>
          </p:nvSpPr>
          <p:spPr>
            <a:xfrm rot="8360653">
              <a:off x="1148871" y="2075973"/>
              <a:ext cx="468441" cy="271872"/>
            </a:xfrm>
            <a:custGeom>
              <a:avLst/>
              <a:gdLst/>
              <a:ahLst/>
              <a:cxnLst/>
              <a:rect l="l" t="t" r="r" b="b"/>
              <a:pathLst>
                <a:path w="40065" h="21305" extrusionOk="0">
                  <a:moveTo>
                    <a:pt x="13750" y="1"/>
                  </a:moveTo>
                  <a:cubicBezTo>
                    <a:pt x="2960" y="1"/>
                    <a:pt x="1" y="15995"/>
                    <a:pt x="12110" y="19016"/>
                  </a:cubicBezTo>
                  <a:cubicBezTo>
                    <a:pt x="14052" y="19718"/>
                    <a:pt x="16083" y="20136"/>
                    <a:pt x="18129" y="20449"/>
                  </a:cubicBezTo>
                  <a:cubicBezTo>
                    <a:pt x="19623" y="20659"/>
                    <a:pt x="21116" y="20942"/>
                    <a:pt x="22625" y="21122"/>
                  </a:cubicBezTo>
                  <a:cubicBezTo>
                    <a:pt x="23790" y="21226"/>
                    <a:pt x="24970" y="21271"/>
                    <a:pt x="26150" y="21301"/>
                  </a:cubicBezTo>
                  <a:cubicBezTo>
                    <a:pt x="26260" y="21303"/>
                    <a:pt x="26369" y="21305"/>
                    <a:pt x="26477" y="21305"/>
                  </a:cubicBezTo>
                  <a:cubicBezTo>
                    <a:pt x="39733" y="21305"/>
                    <a:pt x="40065" y="2404"/>
                    <a:pt x="26598" y="2093"/>
                  </a:cubicBezTo>
                  <a:cubicBezTo>
                    <a:pt x="25956" y="2078"/>
                    <a:pt x="25328" y="2063"/>
                    <a:pt x="24701" y="2019"/>
                  </a:cubicBezTo>
                  <a:cubicBezTo>
                    <a:pt x="23446" y="1899"/>
                    <a:pt x="22237" y="1585"/>
                    <a:pt x="20982" y="1466"/>
                  </a:cubicBezTo>
                  <a:cubicBezTo>
                    <a:pt x="19533" y="1272"/>
                    <a:pt x="18159" y="839"/>
                    <a:pt x="16770" y="391"/>
                  </a:cubicBezTo>
                  <a:cubicBezTo>
                    <a:pt x="15706" y="124"/>
                    <a:pt x="14698" y="1"/>
                    <a:pt x="13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4"/>
            <p:cNvSpPr/>
            <p:nvPr/>
          </p:nvSpPr>
          <p:spPr>
            <a:xfrm rot="5400000">
              <a:off x="1352798" y="612876"/>
              <a:ext cx="233979" cy="293161"/>
            </a:xfrm>
            <a:custGeom>
              <a:avLst/>
              <a:gdLst/>
              <a:ahLst/>
              <a:cxnLst/>
              <a:rect l="l" t="t" r="r" b="b"/>
              <a:pathLst>
                <a:path w="20011" h="22975" extrusionOk="0">
                  <a:moveTo>
                    <a:pt x="10406" y="1"/>
                  </a:moveTo>
                  <a:cubicBezTo>
                    <a:pt x="5605" y="1"/>
                    <a:pt x="803" y="3395"/>
                    <a:pt x="803" y="10183"/>
                  </a:cubicBezTo>
                  <a:cubicBezTo>
                    <a:pt x="800" y="10017"/>
                    <a:pt x="793" y="9947"/>
                    <a:pt x="784" y="9947"/>
                  </a:cubicBezTo>
                  <a:cubicBezTo>
                    <a:pt x="739" y="9947"/>
                    <a:pt x="631" y="11534"/>
                    <a:pt x="594" y="11991"/>
                  </a:cubicBezTo>
                  <a:cubicBezTo>
                    <a:pt x="1" y="19155"/>
                    <a:pt x="5084" y="22974"/>
                    <a:pt x="10166" y="22974"/>
                  </a:cubicBezTo>
                  <a:cubicBezTo>
                    <a:pt x="14683" y="22974"/>
                    <a:pt x="19199" y="19957"/>
                    <a:pt x="19726" y="13589"/>
                  </a:cubicBezTo>
                  <a:cubicBezTo>
                    <a:pt x="19816" y="12454"/>
                    <a:pt x="19965" y="11319"/>
                    <a:pt x="20010" y="10183"/>
                  </a:cubicBezTo>
                  <a:cubicBezTo>
                    <a:pt x="20010" y="3395"/>
                    <a:pt x="15208" y="1"/>
                    <a:pt x="104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4"/>
            <p:cNvSpPr/>
            <p:nvPr/>
          </p:nvSpPr>
          <p:spPr>
            <a:xfrm rot="8883467">
              <a:off x="542953" y="5582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4"/>
            <p:cNvSpPr/>
            <p:nvPr/>
          </p:nvSpPr>
          <p:spPr>
            <a:xfrm rot="8883467">
              <a:off x="52253" y="1771718"/>
              <a:ext cx="323334" cy="229408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4"/>
            <p:cNvSpPr/>
            <p:nvPr/>
          </p:nvSpPr>
          <p:spPr>
            <a:xfrm rot="-7445243">
              <a:off x="241128" y="274679"/>
              <a:ext cx="454156" cy="305016"/>
            </a:xfrm>
            <a:custGeom>
              <a:avLst/>
              <a:gdLst/>
              <a:ahLst/>
              <a:cxnLst/>
              <a:rect l="l" t="t" r="r" b="b"/>
              <a:pathLst>
                <a:path w="40195" h="25540" extrusionOk="0">
                  <a:moveTo>
                    <a:pt x="26298" y="1"/>
                  </a:moveTo>
                  <a:cubicBezTo>
                    <a:pt x="24682" y="1"/>
                    <a:pt x="22930" y="416"/>
                    <a:pt x="21106" y="1366"/>
                  </a:cubicBezTo>
                  <a:cubicBezTo>
                    <a:pt x="20135" y="1889"/>
                    <a:pt x="19165" y="2426"/>
                    <a:pt x="18164" y="2904"/>
                  </a:cubicBezTo>
                  <a:cubicBezTo>
                    <a:pt x="16939" y="3636"/>
                    <a:pt x="15699" y="4353"/>
                    <a:pt x="14400" y="4966"/>
                  </a:cubicBezTo>
                  <a:cubicBezTo>
                    <a:pt x="13071" y="5682"/>
                    <a:pt x="11682" y="6325"/>
                    <a:pt x="10367" y="7086"/>
                  </a:cubicBezTo>
                  <a:cubicBezTo>
                    <a:pt x="1" y="12263"/>
                    <a:pt x="4744" y="25539"/>
                    <a:pt x="13909" y="25539"/>
                  </a:cubicBezTo>
                  <a:cubicBezTo>
                    <a:pt x="15479" y="25539"/>
                    <a:pt x="17179" y="25150"/>
                    <a:pt x="18955" y="24263"/>
                  </a:cubicBezTo>
                  <a:cubicBezTo>
                    <a:pt x="20404" y="23456"/>
                    <a:pt x="21883" y="22724"/>
                    <a:pt x="23347" y="21963"/>
                  </a:cubicBezTo>
                  <a:cubicBezTo>
                    <a:pt x="24885" y="21216"/>
                    <a:pt x="26364" y="20364"/>
                    <a:pt x="27842" y="19498"/>
                  </a:cubicBezTo>
                  <a:cubicBezTo>
                    <a:pt x="28275" y="19364"/>
                    <a:pt x="28828" y="19020"/>
                    <a:pt x="29261" y="18781"/>
                  </a:cubicBezTo>
                  <a:cubicBezTo>
                    <a:pt x="29740" y="18525"/>
                    <a:pt x="30102" y="18311"/>
                    <a:pt x="30107" y="18311"/>
                  </a:cubicBezTo>
                  <a:lnTo>
                    <a:pt x="30107" y="18311"/>
                  </a:lnTo>
                  <a:cubicBezTo>
                    <a:pt x="30109" y="18311"/>
                    <a:pt x="30069" y="18336"/>
                    <a:pt x="29978" y="18393"/>
                  </a:cubicBezTo>
                  <a:cubicBezTo>
                    <a:pt x="40194" y="13069"/>
                    <a:pt x="35362" y="1"/>
                    <a:pt x="262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4"/>
            <p:cNvSpPr/>
            <p:nvPr/>
          </p:nvSpPr>
          <p:spPr>
            <a:xfrm rot="8883467">
              <a:off x="99366" y="707182"/>
              <a:ext cx="381508" cy="351183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4"/>
            <p:cNvSpPr/>
            <p:nvPr/>
          </p:nvSpPr>
          <p:spPr>
            <a:xfrm rot="8883467">
              <a:off x="-29851" y="1233344"/>
              <a:ext cx="374910" cy="293592"/>
            </a:xfrm>
            <a:custGeom>
              <a:avLst/>
              <a:gdLst/>
              <a:ahLst/>
              <a:cxnLst/>
              <a:rect l="l" t="t" r="r" b="b"/>
              <a:pathLst>
                <a:path w="33183" h="24582" extrusionOk="0">
                  <a:moveTo>
                    <a:pt x="19365" y="0"/>
                  </a:moveTo>
                  <a:cubicBezTo>
                    <a:pt x="17302" y="0"/>
                    <a:pt x="15082" y="711"/>
                    <a:pt x="12899" y="2387"/>
                  </a:cubicBezTo>
                  <a:cubicBezTo>
                    <a:pt x="10629" y="4164"/>
                    <a:pt x="8448" y="6076"/>
                    <a:pt x="6507" y="8227"/>
                  </a:cubicBezTo>
                  <a:cubicBezTo>
                    <a:pt x="1" y="15810"/>
                    <a:pt x="6174" y="24581"/>
                    <a:pt x="13413" y="24581"/>
                  </a:cubicBezTo>
                  <a:cubicBezTo>
                    <a:pt x="16012" y="24581"/>
                    <a:pt x="18748" y="23451"/>
                    <a:pt x="21084" y="20728"/>
                  </a:cubicBezTo>
                  <a:cubicBezTo>
                    <a:pt x="22219" y="19668"/>
                    <a:pt x="23309" y="18517"/>
                    <a:pt x="24594" y="17621"/>
                  </a:cubicBezTo>
                  <a:cubicBezTo>
                    <a:pt x="33182" y="11034"/>
                    <a:pt x="27492" y="0"/>
                    <a:pt x="193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4"/>
            <p:cNvSpPr/>
            <p:nvPr/>
          </p:nvSpPr>
          <p:spPr>
            <a:xfrm rot="8883467">
              <a:off x="412553" y="1615401"/>
              <a:ext cx="315233" cy="450838"/>
            </a:xfrm>
            <a:custGeom>
              <a:avLst/>
              <a:gdLst/>
              <a:ahLst/>
              <a:cxnLst/>
              <a:rect l="l" t="t" r="r" b="b"/>
              <a:pathLst>
                <a:path w="27901" h="37748" extrusionOk="0">
                  <a:moveTo>
                    <a:pt x="10556" y="1"/>
                  </a:moveTo>
                  <a:cubicBezTo>
                    <a:pt x="5275" y="1"/>
                    <a:pt x="1" y="4150"/>
                    <a:pt x="1052" y="11544"/>
                  </a:cubicBezTo>
                  <a:cubicBezTo>
                    <a:pt x="1560" y="14755"/>
                    <a:pt x="2322" y="17922"/>
                    <a:pt x="3113" y="21073"/>
                  </a:cubicBezTo>
                  <a:cubicBezTo>
                    <a:pt x="3965" y="24717"/>
                    <a:pt x="5204" y="28227"/>
                    <a:pt x="6773" y="31633"/>
                  </a:cubicBezTo>
                  <a:cubicBezTo>
                    <a:pt x="8780" y="35941"/>
                    <a:pt x="12218" y="37747"/>
                    <a:pt x="15591" y="37747"/>
                  </a:cubicBezTo>
                  <a:cubicBezTo>
                    <a:pt x="21855" y="37747"/>
                    <a:pt x="27900" y="31521"/>
                    <a:pt x="24173" y="23522"/>
                  </a:cubicBezTo>
                  <a:cubicBezTo>
                    <a:pt x="23082" y="21222"/>
                    <a:pt x="22306" y="18833"/>
                    <a:pt x="21738" y="16353"/>
                  </a:cubicBezTo>
                  <a:cubicBezTo>
                    <a:pt x="21096" y="13859"/>
                    <a:pt x="20469" y="11365"/>
                    <a:pt x="20065" y="8826"/>
                  </a:cubicBezTo>
                  <a:cubicBezTo>
                    <a:pt x="19198" y="2777"/>
                    <a:pt x="14875" y="1"/>
                    <a:pt x="105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4"/>
            <p:cNvSpPr/>
            <p:nvPr/>
          </p:nvSpPr>
          <p:spPr>
            <a:xfrm rot="8883467">
              <a:off x="880597" y="1760922"/>
              <a:ext cx="452665" cy="254453"/>
            </a:xfrm>
            <a:custGeom>
              <a:avLst/>
              <a:gdLst/>
              <a:ahLst/>
              <a:cxnLst/>
              <a:rect l="l" t="t" r="r" b="b"/>
              <a:pathLst>
                <a:path w="40065" h="21305" extrusionOk="0">
                  <a:moveTo>
                    <a:pt x="13750" y="1"/>
                  </a:moveTo>
                  <a:cubicBezTo>
                    <a:pt x="2960" y="1"/>
                    <a:pt x="1" y="15995"/>
                    <a:pt x="12110" y="19016"/>
                  </a:cubicBezTo>
                  <a:cubicBezTo>
                    <a:pt x="14052" y="19718"/>
                    <a:pt x="16083" y="20136"/>
                    <a:pt x="18129" y="20449"/>
                  </a:cubicBezTo>
                  <a:cubicBezTo>
                    <a:pt x="19623" y="20659"/>
                    <a:pt x="21116" y="20942"/>
                    <a:pt x="22625" y="21122"/>
                  </a:cubicBezTo>
                  <a:cubicBezTo>
                    <a:pt x="23790" y="21226"/>
                    <a:pt x="24970" y="21271"/>
                    <a:pt x="26150" y="21301"/>
                  </a:cubicBezTo>
                  <a:cubicBezTo>
                    <a:pt x="26260" y="21303"/>
                    <a:pt x="26369" y="21305"/>
                    <a:pt x="26477" y="21305"/>
                  </a:cubicBezTo>
                  <a:cubicBezTo>
                    <a:pt x="39733" y="21305"/>
                    <a:pt x="40065" y="2404"/>
                    <a:pt x="26598" y="2093"/>
                  </a:cubicBezTo>
                  <a:cubicBezTo>
                    <a:pt x="25956" y="2078"/>
                    <a:pt x="25328" y="2063"/>
                    <a:pt x="24701" y="2019"/>
                  </a:cubicBezTo>
                  <a:cubicBezTo>
                    <a:pt x="23446" y="1899"/>
                    <a:pt x="22237" y="1585"/>
                    <a:pt x="20982" y="1466"/>
                  </a:cubicBezTo>
                  <a:cubicBezTo>
                    <a:pt x="19533" y="1272"/>
                    <a:pt x="18159" y="839"/>
                    <a:pt x="16770" y="391"/>
                  </a:cubicBezTo>
                  <a:cubicBezTo>
                    <a:pt x="15706" y="124"/>
                    <a:pt x="14698" y="1"/>
                    <a:pt x="13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4"/>
            <p:cNvSpPr/>
            <p:nvPr/>
          </p:nvSpPr>
          <p:spPr>
            <a:xfrm rot="8883522">
              <a:off x="1658790" y="1022099"/>
              <a:ext cx="232336" cy="274399"/>
            </a:xfrm>
            <a:custGeom>
              <a:avLst/>
              <a:gdLst/>
              <a:ahLst/>
              <a:cxnLst/>
              <a:rect l="l" t="t" r="r" b="b"/>
              <a:pathLst>
                <a:path w="20011" h="22975" extrusionOk="0">
                  <a:moveTo>
                    <a:pt x="10406" y="1"/>
                  </a:moveTo>
                  <a:cubicBezTo>
                    <a:pt x="5605" y="1"/>
                    <a:pt x="803" y="3395"/>
                    <a:pt x="803" y="10183"/>
                  </a:cubicBezTo>
                  <a:cubicBezTo>
                    <a:pt x="800" y="10017"/>
                    <a:pt x="793" y="9947"/>
                    <a:pt x="784" y="9947"/>
                  </a:cubicBezTo>
                  <a:cubicBezTo>
                    <a:pt x="739" y="9947"/>
                    <a:pt x="631" y="11534"/>
                    <a:pt x="594" y="11991"/>
                  </a:cubicBezTo>
                  <a:cubicBezTo>
                    <a:pt x="1" y="19155"/>
                    <a:pt x="5084" y="22974"/>
                    <a:pt x="10166" y="22974"/>
                  </a:cubicBezTo>
                  <a:cubicBezTo>
                    <a:pt x="14683" y="22974"/>
                    <a:pt x="19199" y="19957"/>
                    <a:pt x="19726" y="13589"/>
                  </a:cubicBezTo>
                  <a:cubicBezTo>
                    <a:pt x="19816" y="12454"/>
                    <a:pt x="19965" y="11319"/>
                    <a:pt x="20010" y="10183"/>
                  </a:cubicBezTo>
                  <a:cubicBezTo>
                    <a:pt x="20010" y="3395"/>
                    <a:pt x="15208" y="1"/>
                    <a:pt x="104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4"/>
            <p:cNvSpPr/>
            <p:nvPr/>
          </p:nvSpPr>
          <p:spPr>
            <a:xfrm rot="8883467">
              <a:off x="771553" y="1010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4"/>
            <p:cNvSpPr/>
            <p:nvPr/>
          </p:nvSpPr>
          <p:spPr>
            <a:xfrm rot="8883467">
              <a:off x="1381153" y="1772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4"/>
            <p:cNvSpPr/>
            <p:nvPr/>
          </p:nvSpPr>
          <p:spPr>
            <a:xfrm rot="5400000">
              <a:off x="621082" y="21720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4"/>
            <p:cNvSpPr/>
            <p:nvPr/>
          </p:nvSpPr>
          <p:spPr>
            <a:xfrm rot="8883467">
              <a:off x="1775766" y="1392982"/>
              <a:ext cx="381508" cy="351183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4"/>
            <p:cNvSpPr/>
            <p:nvPr/>
          </p:nvSpPr>
          <p:spPr>
            <a:xfrm rot="5400000">
              <a:off x="1840282" y="6480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" name="Google Shape;77;p4"/>
          <p:cNvSpPr txBox="1"/>
          <p:nvPr/>
        </p:nvSpPr>
        <p:spPr>
          <a:xfrm rot="5400000">
            <a:off x="-679350" y="47839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solidFill>
                  <a:schemeClr val="accen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000">
              <a:solidFill>
                <a:schemeClr val="accen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0_Colby_Template_SlidesMania_6">
  <p:cSld name="ONE_COLUMN_TEXT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None/>
              <a:defRPr sz="24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44" name="Google Shape;144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45" name="Google Shape;14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0_Colby_Template_SlidesMania_9">
  <p:cSld name="SECTION_TITLE_AND_DESCRIPTION_2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1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89" name="Google Shape;189;p1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90" name="Google Shape;190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  <p:grpSp>
        <p:nvGrpSpPr>
          <p:cNvPr id="191" name="Google Shape;191;p11"/>
          <p:cNvGrpSpPr/>
          <p:nvPr/>
        </p:nvGrpSpPr>
        <p:grpSpPr>
          <a:xfrm>
            <a:off x="4139403" y="3349772"/>
            <a:ext cx="1722774" cy="1849007"/>
            <a:chOff x="-78286" y="28621"/>
            <a:chExt cx="2298565" cy="2439002"/>
          </a:xfrm>
        </p:grpSpPr>
        <p:sp>
          <p:nvSpPr>
            <p:cNvPr id="192" name="Google Shape;192;p11"/>
            <p:cNvSpPr/>
            <p:nvPr/>
          </p:nvSpPr>
          <p:spPr>
            <a:xfrm rot="5400000">
              <a:off x="1206938" y="1093571"/>
              <a:ext cx="352330" cy="255034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11"/>
            <p:cNvSpPr/>
            <p:nvPr/>
          </p:nvSpPr>
          <p:spPr>
            <a:xfrm rot="5400000">
              <a:off x="925882" y="13338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11"/>
            <p:cNvSpPr/>
            <p:nvPr/>
          </p:nvSpPr>
          <p:spPr>
            <a:xfrm rot="5400000">
              <a:off x="1292435" y="1528544"/>
              <a:ext cx="469980" cy="325890"/>
            </a:xfrm>
            <a:custGeom>
              <a:avLst/>
              <a:gdLst/>
              <a:ahLst/>
              <a:cxnLst/>
              <a:rect l="l" t="t" r="r" b="b"/>
              <a:pathLst>
                <a:path w="40195" h="25540" extrusionOk="0">
                  <a:moveTo>
                    <a:pt x="26298" y="1"/>
                  </a:moveTo>
                  <a:cubicBezTo>
                    <a:pt x="24682" y="1"/>
                    <a:pt x="22930" y="416"/>
                    <a:pt x="21106" y="1366"/>
                  </a:cubicBezTo>
                  <a:cubicBezTo>
                    <a:pt x="20135" y="1889"/>
                    <a:pt x="19165" y="2426"/>
                    <a:pt x="18164" y="2904"/>
                  </a:cubicBezTo>
                  <a:cubicBezTo>
                    <a:pt x="16939" y="3636"/>
                    <a:pt x="15699" y="4353"/>
                    <a:pt x="14400" y="4966"/>
                  </a:cubicBezTo>
                  <a:cubicBezTo>
                    <a:pt x="13071" y="5682"/>
                    <a:pt x="11682" y="6325"/>
                    <a:pt x="10367" y="7086"/>
                  </a:cubicBezTo>
                  <a:cubicBezTo>
                    <a:pt x="1" y="12263"/>
                    <a:pt x="4744" y="25539"/>
                    <a:pt x="13909" y="25539"/>
                  </a:cubicBezTo>
                  <a:cubicBezTo>
                    <a:pt x="15479" y="25539"/>
                    <a:pt x="17179" y="25150"/>
                    <a:pt x="18955" y="24263"/>
                  </a:cubicBezTo>
                  <a:cubicBezTo>
                    <a:pt x="20404" y="23456"/>
                    <a:pt x="21883" y="22724"/>
                    <a:pt x="23347" y="21963"/>
                  </a:cubicBezTo>
                  <a:cubicBezTo>
                    <a:pt x="24885" y="21216"/>
                    <a:pt x="26364" y="20364"/>
                    <a:pt x="27842" y="19498"/>
                  </a:cubicBezTo>
                  <a:cubicBezTo>
                    <a:pt x="28275" y="19364"/>
                    <a:pt x="28828" y="19020"/>
                    <a:pt x="29261" y="18781"/>
                  </a:cubicBezTo>
                  <a:cubicBezTo>
                    <a:pt x="29740" y="18525"/>
                    <a:pt x="30102" y="18311"/>
                    <a:pt x="30107" y="18311"/>
                  </a:cubicBezTo>
                  <a:lnTo>
                    <a:pt x="30107" y="18311"/>
                  </a:lnTo>
                  <a:cubicBezTo>
                    <a:pt x="30109" y="18311"/>
                    <a:pt x="30069" y="18336"/>
                    <a:pt x="29978" y="18393"/>
                  </a:cubicBezTo>
                  <a:cubicBezTo>
                    <a:pt x="40194" y="13069"/>
                    <a:pt x="35362" y="1"/>
                    <a:pt x="262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1"/>
            <p:cNvSpPr/>
            <p:nvPr/>
          </p:nvSpPr>
          <p:spPr>
            <a:xfrm rot="5400000">
              <a:off x="948845" y="296641"/>
              <a:ext cx="394821" cy="375195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1"/>
            <p:cNvSpPr/>
            <p:nvPr/>
          </p:nvSpPr>
          <p:spPr>
            <a:xfrm rot="5400000">
              <a:off x="442730" y="1260607"/>
              <a:ext cx="387992" cy="313666"/>
            </a:xfrm>
            <a:custGeom>
              <a:avLst/>
              <a:gdLst/>
              <a:ahLst/>
              <a:cxnLst/>
              <a:rect l="l" t="t" r="r" b="b"/>
              <a:pathLst>
                <a:path w="33183" h="24582" extrusionOk="0">
                  <a:moveTo>
                    <a:pt x="19365" y="0"/>
                  </a:moveTo>
                  <a:cubicBezTo>
                    <a:pt x="17302" y="0"/>
                    <a:pt x="15082" y="711"/>
                    <a:pt x="12899" y="2387"/>
                  </a:cubicBezTo>
                  <a:cubicBezTo>
                    <a:pt x="10629" y="4164"/>
                    <a:pt x="8448" y="6076"/>
                    <a:pt x="6507" y="8227"/>
                  </a:cubicBezTo>
                  <a:cubicBezTo>
                    <a:pt x="1" y="15810"/>
                    <a:pt x="6174" y="24581"/>
                    <a:pt x="13413" y="24581"/>
                  </a:cubicBezTo>
                  <a:cubicBezTo>
                    <a:pt x="16012" y="24581"/>
                    <a:pt x="18748" y="23451"/>
                    <a:pt x="21084" y="20728"/>
                  </a:cubicBezTo>
                  <a:cubicBezTo>
                    <a:pt x="22219" y="19668"/>
                    <a:pt x="23309" y="18517"/>
                    <a:pt x="24594" y="17621"/>
                  </a:cubicBezTo>
                  <a:cubicBezTo>
                    <a:pt x="33182" y="11034"/>
                    <a:pt x="27492" y="0"/>
                    <a:pt x="193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1"/>
            <p:cNvSpPr/>
            <p:nvPr/>
          </p:nvSpPr>
          <p:spPr>
            <a:xfrm rot="5400000">
              <a:off x="757676" y="729370"/>
              <a:ext cx="326232" cy="481664"/>
            </a:xfrm>
            <a:custGeom>
              <a:avLst/>
              <a:gdLst/>
              <a:ahLst/>
              <a:cxnLst/>
              <a:rect l="l" t="t" r="r" b="b"/>
              <a:pathLst>
                <a:path w="27901" h="37748" extrusionOk="0">
                  <a:moveTo>
                    <a:pt x="10556" y="1"/>
                  </a:moveTo>
                  <a:cubicBezTo>
                    <a:pt x="5275" y="1"/>
                    <a:pt x="1" y="4150"/>
                    <a:pt x="1052" y="11544"/>
                  </a:cubicBezTo>
                  <a:cubicBezTo>
                    <a:pt x="1560" y="14755"/>
                    <a:pt x="2322" y="17922"/>
                    <a:pt x="3113" y="21073"/>
                  </a:cubicBezTo>
                  <a:cubicBezTo>
                    <a:pt x="3965" y="24717"/>
                    <a:pt x="5204" y="28227"/>
                    <a:pt x="6773" y="31633"/>
                  </a:cubicBezTo>
                  <a:cubicBezTo>
                    <a:pt x="8780" y="35941"/>
                    <a:pt x="12218" y="37747"/>
                    <a:pt x="15591" y="37747"/>
                  </a:cubicBezTo>
                  <a:cubicBezTo>
                    <a:pt x="21855" y="37747"/>
                    <a:pt x="27900" y="31521"/>
                    <a:pt x="24173" y="23522"/>
                  </a:cubicBezTo>
                  <a:cubicBezTo>
                    <a:pt x="23082" y="21222"/>
                    <a:pt x="22306" y="18833"/>
                    <a:pt x="21738" y="16353"/>
                  </a:cubicBezTo>
                  <a:cubicBezTo>
                    <a:pt x="21096" y="13859"/>
                    <a:pt x="20469" y="11365"/>
                    <a:pt x="20065" y="8826"/>
                  </a:cubicBezTo>
                  <a:cubicBezTo>
                    <a:pt x="19198" y="2777"/>
                    <a:pt x="14875" y="1"/>
                    <a:pt x="105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1"/>
            <p:cNvSpPr/>
            <p:nvPr/>
          </p:nvSpPr>
          <p:spPr>
            <a:xfrm rot="8360653">
              <a:off x="1148871" y="2075973"/>
              <a:ext cx="468441" cy="271872"/>
            </a:xfrm>
            <a:custGeom>
              <a:avLst/>
              <a:gdLst/>
              <a:ahLst/>
              <a:cxnLst/>
              <a:rect l="l" t="t" r="r" b="b"/>
              <a:pathLst>
                <a:path w="40065" h="21305" extrusionOk="0">
                  <a:moveTo>
                    <a:pt x="13750" y="1"/>
                  </a:moveTo>
                  <a:cubicBezTo>
                    <a:pt x="2960" y="1"/>
                    <a:pt x="1" y="15995"/>
                    <a:pt x="12110" y="19016"/>
                  </a:cubicBezTo>
                  <a:cubicBezTo>
                    <a:pt x="14052" y="19718"/>
                    <a:pt x="16083" y="20136"/>
                    <a:pt x="18129" y="20449"/>
                  </a:cubicBezTo>
                  <a:cubicBezTo>
                    <a:pt x="19623" y="20659"/>
                    <a:pt x="21116" y="20942"/>
                    <a:pt x="22625" y="21122"/>
                  </a:cubicBezTo>
                  <a:cubicBezTo>
                    <a:pt x="23790" y="21226"/>
                    <a:pt x="24970" y="21271"/>
                    <a:pt x="26150" y="21301"/>
                  </a:cubicBezTo>
                  <a:cubicBezTo>
                    <a:pt x="26260" y="21303"/>
                    <a:pt x="26369" y="21305"/>
                    <a:pt x="26477" y="21305"/>
                  </a:cubicBezTo>
                  <a:cubicBezTo>
                    <a:pt x="39733" y="21305"/>
                    <a:pt x="40065" y="2404"/>
                    <a:pt x="26598" y="2093"/>
                  </a:cubicBezTo>
                  <a:cubicBezTo>
                    <a:pt x="25956" y="2078"/>
                    <a:pt x="25328" y="2063"/>
                    <a:pt x="24701" y="2019"/>
                  </a:cubicBezTo>
                  <a:cubicBezTo>
                    <a:pt x="23446" y="1899"/>
                    <a:pt x="22237" y="1585"/>
                    <a:pt x="20982" y="1466"/>
                  </a:cubicBezTo>
                  <a:cubicBezTo>
                    <a:pt x="19533" y="1272"/>
                    <a:pt x="18159" y="839"/>
                    <a:pt x="16770" y="391"/>
                  </a:cubicBezTo>
                  <a:cubicBezTo>
                    <a:pt x="15706" y="124"/>
                    <a:pt x="14698" y="1"/>
                    <a:pt x="13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1"/>
            <p:cNvSpPr/>
            <p:nvPr/>
          </p:nvSpPr>
          <p:spPr>
            <a:xfrm rot="5400000">
              <a:off x="1352798" y="612876"/>
              <a:ext cx="233979" cy="293161"/>
            </a:xfrm>
            <a:custGeom>
              <a:avLst/>
              <a:gdLst/>
              <a:ahLst/>
              <a:cxnLst/>
              <a:rect l="l" t="t" r="r" b="b"/>
              <a:pathLst>
                <a:path w="20011" h="22975" extrusionOk="0">
                  <a:moveTo>
                    <a:pt x="10406" y="1"/>
                  </a:moveTo>
                  <a:cubicBezTo>
                    <a:pt x="5605" y="1"/>
                    <a:pt x="803" y="3395"/>
                    <a:pt x="803" y="10183"/>
                  </a:cubicBezTo>
                  <a:cubicBezTo>
                    <a:pt x="800" y="10017"/>
                    <a:pt x="793" y="9947"/>
                    <a:pt x="784" y="9947"/>
                  </a:cubicBezTo>
                  <a:cubicBezTo>
                    <a:pt x="739" y="9947"/>
                    <a:pt x="631" y="11534"/>
                    <a:pt x="594" y="11991"/>
                  </a:cubicBezTo>
                  <a:cubicBezTo>
                    <a:pt x="1" y="19155"/>
                    <a:pt x="5084" y="22974"/>
                    <a:pt x="10166" y="22974"/>
                  </a:cubicBezTo>
                  <a:cubicBezTo>
                    <a:pt x="14683" y="22974"/>
                    <a:pt x="19199" y="19957"/>
                    <a:pt x="19726" y="13589"/>
                  </a:cubicBezTo>
                  <a:cubicBezTo>
                    <a:pt x="19816" y="12454"/>
                    <a:pt x="19965" y="11319"/>
                    <a:pt x="20010" y="10183"/>
                  </a:cubicBezTo>
                  <a:cubicBezTo>
                    <a:pt x="20010" y="3395"/>
                    <a:pt x="15208" y="1"/>
                    <a:pt x="104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1"/>
            <p:cNvSpPr/>
            <p:nvPr/>
          </p:nvSpPr>
          <p:spPr>
            <a:xfrm rot="8883467">
              <a:off x="542953" y="5582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1"/>
            <p:cNvSpPr/>
            <p:nvPr/>
          </p:nvSpPr>
          <p:spPr>
            <a:xfrm rot="8883467">
              <a:off x="52253" y="1771718"/>
              <a:ext cx="323334" cy="229408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1"/>
            <p:cNvSpPr/>
            <p:nvPr/>
          </p:nvSpPr>
          <p:spPr>
            <a:xfrm rot="-7445243">
              <a:off x="241128" y="274679"/>
              <a:ext cx="454156" cy="305016"/>
            </a:xfrm>
            <a:custGeom>
              <a:avLst/>
              <a:gdLst/>
              <a:ahLst/>
              <a:cxnLst/>
              <a:rect l="l" t="t" r="r" b="b"/>
              <a:pathLst>
                <a:path w="40195" h="25540" extrusionOk="0">
                  <a:moveTo>
                    <a:pt x="26298" y="1"/>
                  </a:moveTo>
                  <a:cubicBezTo>
                    <a:pt x="24682" y="1"/>
                    <a:pt x="22930" y="416"/>
                    <a:pt x="21106" y="1366"/>
                  </a:cubicBezTo>
                  <a:cubicBezTo>
                    <a:pt x="20135" y="1889"/>
                    <a:pt x="19165" y="2426"/>
                    <a:pt x="18164" y="2904"/>
                  </a:cubicBezTo>
                  <a:cubicBezTo>
                    <a:pt x="16939" y="3636"/>
                    <a:pt x="15699" y="4353"/>
                    <a:pt x="14400" y="4966"/>
                  </a:cubicBezTo>
                  <a:cubicBezTo>
                    <a:pt x="13071" y="5682"/>
                    <a:pt x="11682" y="6325"/>
                    <a:pt x="10367" y="7086"/>
                  </a:cubicBezTo>
                  <a:cubicBezTo>
                    <a:pt x="1" y="12263"/>
                    <a:pt x="4744" y="25539"/>
                    <a:pt x="13909" y="25539"/>
                  </a:cubicBezTo>
                  <a:cubicBezTo>
                    <a:pt x="15479" y="25539"/>
                    <a:pt x="17179" y="25150"/>
                    <a:pt x="18955" y="24263"/>
                  </a:cubicBezTo>
                  <a:cubicBezTo>
                    <a:pt x="20404" y="23456"/>
                    <a:pt x="21883" y="22724"/>
                    <a:pt x="23347" y="21963"/>
                  </a:cubicBezTo>
                  <a:cubicBezTo>
                    <a:pt x="24885" y="21216"/>
                    <a:pt x="26364" y="20364"/>
                    <a:pt x="27842" y="19498"/>
                  </a:cubicBezTo>
                  <a:cubicBezTo>
                    <a:pt x="28275" y="19364"/>
                    <a:pt x="28828" y="19020"/>
                    <a:pt x="29261" y="18781"/>
                  </a:cubicBezTo>
                  <a:cubicBezTo>
                    <a:pt x="29740" y="18525"/>
                    <a:pt x="30102" y="18311"/>
                    <a:pt x="30107" y="18311"/>
                  </a:cubicBezTo>
                  <a:lnTo>
                    <a:pt x="30107" y="18311"/>
                  </a:lnTo>
                  <a:cubicBezTo>
                    <a:pt x="30109" y="18311"/>
                    <a:pt x="30069" y="18336"/>
                    <a:pt x="29978" y="18393"/>
                  </a:cubicBezTo>
                  <a:cubicBezTo>
                    <a:pt x="40194" y="13069"/>
                    <a:pt x="35362" y="1"/>
                    <a:pt x="262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1"/>
            <p:cNvSpPr/>
            <p:nvPr/>
          </p:nvSpPr>
          <p:spPr>
            <a:xfrm rot="8883467">
              <a:off x="99366" y="707182"/>
              <a:ext cx="381508" cy="351183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1"/>
            <p:cNvSpPr/>
            <p:nvPr/>
          </p:nvSpPr>
          <p:spPr>
            <a:xfrm rot="8883467">
              <a:off x="-29851" y="1233344"/>
              <a:ext cx="374910" cy="293592"/>
            </a:xfrm>
            <a:custGeom>
              <a:avLst/>
              <a:gdLst/>
              <a:ahLst/>
              <a:cxnLst/>
              <a:rect l="l" t="t" r="r" b="b"/>
              <a:pathLst>
                <a:path w="33183" h="24582" extrusionOk="0">
                  <a:moveTo>
                    <a:pt x="19365" y="0"/>
                  </a:moveTo>
                  <a:cubicBezTo>
                    <a:pt x="17302" y="0"/>
                    <a:pt x="15082" y="711"/>
                    <a:pt x="12899" y="2387"/>
                  </a:cubicBezTo>
                  <a:cubicBezTo>
                    <a:pt x="10629" y="4164"/>
                    <a:pt x="8448" y="6076"/>
                    <a:pt x="6507" y="8227"/>
                  </a:cubicBezTo>
                  <a:cubicBezTo>
                    <a:pt x="1" y="15810"/>
                    <a:pt x="6174" y="24581"/>
                    <a:pt x="13413" y="24581"/>
                  </a:cubicBezTo>
                  <a:cubicBezTo>
                    <a:pt x="16012" y="24581"/>
                    <a:pt x="18748" y="23451"/>
                    <a:pt x="21084" y="20728"/>
                  </a:cubicBezTo>
                  <a:cubicBezTo>
                    <a:pt x="22219" y="19668"/>
                    <a:pt x="23309" y="18517"/>
                    <a:pt x="24594" y="17621"/>
                  </a:cubicBezTo>
                  <a:cubicBezTo>
                    <a:pt x="33182" y="11034"/>
                    <a:pt x="27492" y="0"/>
                    <a:pt x="193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1"/>
            <p:cNvSpPr/>
            <p:nvPr/>
          </p:nvSpPr>
          <p:spPr>
            <a:xfrm rot="8883467">
              <a:off x="412553" y="1615401"/>
              <a:ext cx="315233" cy="450838"/>
            </a:xfrm>
            <a:custGeom>
              <a:avLst/>
              <a:gdLst/>
              <a:ahLst/>
              <a:cxnLst/>
              <a:rect l="l" t="t" r="r" b="b"/>
              <a:pathLst>
                <a:path w="27901" h="37748" extrusionOk="0">
                  <a:moveTo>
                    <a:pt x="10556" y="1"/>
                  </a:moveTo>
                  <a:cubicBezTo>
                    <a:pt x="5275" y="1"/>
                    <a:pt x="1" y="4150"/>
                    <a:pt x="1052" y="11544"/>
                  </a:cubicBezTo>
                  <a:cubicBezTo>
                    <a:pt x="1560" y="14755"/>
                    <a:pt x="2322" y="17922"/>
                    <a:pt x="3113" y="21073"/>
                  </a:cubicBezTo>
                  <a:cubicBezTo>
                    <a:pt x="3965" y="24717"/>
                    <a:pt x="5204" y="28227"/>
                    <a:pt x="6773" y="31633"/>
                  </a:cubicBezTo>
                  <a:cubicBezTo>
                    <a:pt x="8780" y="35941"/>
                    <a:pt x="12218" y="37747"/>
                    <a:pt x="15591" y="37747"/>
                  </a:cubicBezTo>
                  <a:cubicBezTo>
                    <a:pt x="21855" y="37747"/>
                    <a:pt x="27900" y="31521"/>
                    <a:pt x="24173" y="23522"/>
                  </a:cubicBezTo>
                  <a:cubicBezTo>
                    <a:pt x="23082" y="21222"/>
                    <a:pt x="22306" y="18833"/>
                    <a:pt x="21738" y="16353"/>
                  </a:cubicBezTo>
                  <a:cubicBezTo>
                    <a:pt x="21096" y="13859"/>
                    <a:pt x="20469" y="11365"/>
                    <a:pt x="20065" y="8826"/>
                  </a:cubicBezTo>
                  <a:cubicBezTo>
                    <a:pt x="19198" y="2777"/>
                    <a:pt x="14875" y="1"/>
                    <a:pt x="105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1"/>
            <p:cNvSpPr/>
            <p:nvPr/>
          </p:nvSpPr>
          <p:spPr>
            <a:xfrm rot="8883467">
              <a:off x="880597" y="1760922"/>
              <a:ext cx="452665" cy="254453"/>
            </a:xfrm>
            <a:custGeom>
              <a:avLst/>
              <a:gdLst/>
              <a:ahLst/>
              <a:cxnLst/>
              <a:rect l="l" t="t" r="r" b="b"/>
              <a:pathLst>
                <a:path w="40065" h="21305" extrusionOk="0">
                  <a:moveTo>
                    <a:pt x="13750" y="1"/>
                  </a:moveTo>
                  <a:cubicBezTo>
                    <a:pt x="2960" y="1"/>
                    <a:pt x="1" y="15995"/>
                    <a:pt x="12110" y="19016"/>
                  </a:cubicBezTo>
                  <a:cubicBezTo>
                    <a:pt x="14052" y="19718"/>
                    <a:pt x="16083" y="20136"/>
                    <a:pt x="18129" y="20449"/>
                  </a:cubicBezTo>
                  <a:cubicBezTo>
                    <a:pt x="19623" y="20659"/>
                    <a:pt x="21116" y="20942"/>
                    <a:pt x="22625" y="21122"/>
                  </a:cubicBezTo>
                  <a:cubicBezTo>
                    <a:pt x="23790" y="21226"/>
                    <a:pt x="24970" y="21271"/>
                    <a:pt x="26150" y="21301"/>
                  </a:cubicBezTo>
                  <a:cubicBezTo>
                    <a:pt x="26260" y="21303"/>
                    <a:pt x="26369" y="21305"/>
                    <a:pt x="26477" y="21305"/>
                  </a:cubicBezTo>
                  <a:cubicBezTo>
                    <a:pt x="39733" y="21305"/>
                    <a:pt x="40065" y="2404"/>
                    <a:pt x="26598" y="2093"/>
                  </a:cubicBezTo>
                  <a:cubicBezTo>
                    <a:pt x="25956" y="2078"/>
                    <a:pt x="25328" y="2063"/>
                    <a:pt x="24701" y="2019"/>
                  </a:cubicBezTo>
                  <a:cubicBezTo>
                    <a:pt x="23446" y="1899"/>
                    <a:pt x="22237" y="1585"/>
                    <a:pt x="20982" y="1466"/>
                  </a:cubicBezTo>
                  <a:cubicBezTo>
                    <a:pt x="19533" y="1272"/>
                    <a:pt x="18159" y="839"/>
                    <a:pt x="16770" y="391"/>
                  </a:cubicBezTo>
                  <a:cubicBezTo>
                    <a:pt x="15706" y="124"/>
                    <a:pt x="14698" y="1"/>
                    <a:pt x="13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1"/>
            <p:cNvSpPr/>
            <p:nvPr/>
          </p:nvSpPr>
          <p:spPr>
            <a:xfrm rot="8883522">
              <a:off x="1658790" y="1022099"/>
              <a:ext cx="232336" cy="274399"/>
            </a:xfrm>
            <a:custGeom>
              <a:avLst/>
              <a:gdLst/>
              <a:ahLst/>
              <a:cxnLst/>
              <a:rect l="l" t="t" r="r" b="b"/>
              <a:pathLst>
                <a:path w="20011" h="22975" extrusionOk="0">
                  <a:moveTo>
                    <a:pt x="10406" y="1"/>
                  </a:moveTo>
                  <a:cubicBezTo>
                    <a:pt x="5605" y="1"/>
                    <a:pt x="803" y="3395"/>
                    <a:pt x="803" y="10183"/>
                  </a:cubicBezTo>
                  <a:cubicBezTo>
                    <a:pt x="800" y="10017"/>
                    <a:pt x="793" y="9947"/>
                    <a:pt x="784" y="9947"/>
                  </a:cubicBezTo>
                  <a:cubicBezTo>
                    <a:pt x="739" y="9947"/>
                    <a:pt x="631" y="11534"/>
                    <a:pt x="594" y="11991"/>
                  </a:cubicBezTo>
                  <a:cubicBezTo>
                    <a:pt x="1" y="19155"/>
                    <a:pt x="5084" y="22974"/>
                    <a:pt x="10166" y="22974"/>
                  </a:cubicBezTo>
                  <a:cubicBezTo>
                    <a:pt x="14683" y="22974"/>
                    <a:pt x="19199" y="19957"/>
                    <a:pt x="19726" y="13589"/>
                  </a:cubicBezTo>
                  <a:cubicBezTo>
                    <a:pt x="19816" y="12454"/>
                    <a:pt x="19965" y="11319"/>
                    <a:pt x="20010" y="10183"/>
                  </a:cubicBezTo>
                  <a:cubicBezTo>
                    <a:pt x="20010" y="3395"/>
                    <a:pt x="15208" y="1"/>
                    <a:pt x="104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1"/>
            <p:cNvSpPr/>
            <p:nvPr/>
          </p:nvSpPr>
          <p:spPr>
            <a:xfrm rot="8883467">
              <a:off x="771553" y="1010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11"/>
            <p:cNvSpPr/>
            <p:nvPr/>
          </p:nvSpPr>
          <p:spPr>
            <a:xfrm rot="8883467">
              <a:off x="1381153" y="1772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11"/>
            <p:cNvSpPr/>
            <p:nvPr/>
          </p:nvSpPr>
          <p:spPr>
            <a:xfrm rot="5400000">
              <a:off x="621082" y="21720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11"/>
            <p:cNvSpPr/>
            <p:nvPr/>
          </p:nvSpPr>
          <p:spPr>
            <a:xfrm rot="8883467">
              <a:off x="1775766" y="1392982"/>
              <a:ext cx="381508" cy="351183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11"/>
            <p:cNvSpPr/>
            <p:nvPr/>
          </p:nvSpPr>
          <p:spPr>
            <a:xfrm rot="5400000">
              <a:off x="1840282" y="6480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0_Colby_Template_SlidesMania_15">
  <p:cSld name="SECTION_TITLE_AND_DESCRIPTION_1_1_1_1">
    <p:bg>
      <p:bgPr>
        <a:solidFill>
          <a:schemeClr val="accent3"/>
        </a:solidFill>
        <a:effectLst/>
      </p:bgPr>
    </p:bg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7"/>
          <p:cNvSpPr/>
          <p:nvPr/>
        </p:nvSpPr>
        <p:spPr>
          <a:xfrm>
            <a:off x="-39300" y="0"/>
            <a:ext cx="4572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17"/>
          <p:cNvSpPr txBox="1">
            <a:spLocks noGrp="1"/>
          </p:cNvSpPr>
          <p:nvPr>
            <p:ph type="title"/>
          </p:nvPr>
        </p:nvSpPr>
        <p:spPr>
          <a:xfrm>
            <a:off x="4837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200"/>
              <a:buNone/>
              <a:defRPr sz="4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371" name="Google Shape;371;p17"/>
          <p:cNvSpPr txBox="1">
            <a:spLocks noGrp="1"/>
          </p:cNvSpPr>
          <p:nvPr>
            <p:ph type="subTitle" idx="1"/>
          </p:nvPr>
        </p:nvSpPr>
        <p:spPr>
          <a:xfrm>
            <a:off x="4837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72" name="Google Shape;372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  <p:grpSp>
        <p:nvGrpSpPr>
          <p:cNvPr id="373" name="Google Shape;373;p17"/>
          <p:cNvGrpSpPr/>
          <p:nvPr/>
        </p:nvGrpSpPr>
        <p:grpSpPr>
          <a:xfrm>
            <a:off x="3148803" y="3197372"/>
            <a:ext cx="1722774" cy="1849007"/>
            <a:chOff x="-78286" y="28621"/>
            <a:chExt cx="2298565" cy="2439002"/>
          </a:xfrm>
        </p:grpSpPr>
        <p:sp>
          <p:nvSpPr>
            <p:cNvPr id="374" name="Google Shape;374;p17"/>
            <p:cNvSpPr/>
            <p:nvPr/>
          </p:nvSpPr>
          <p:spPr>
            <a:xfrm rot="5400000">
              <a:off x="1206938" y="1093571"/>
              <a:ext cx="352330" cy="255034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17"/>
            <p:cNvSpPr/>
            <p:nvPr/>
          </p:nvSpPr>
          <p:spPr>
            <a:xfrm rot="5400000">
              <a:off x="925882" y="13338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17"/>
            <p:cNvSpPr/>
            <p:nvPr/>
          </p:nvSpPr>
          <p:spPr>
            <a:xfrm rot="5400000">
              <a:off x="1292435" y="1528544"/>
              <a:ext cx="469980" cy="325890"/>
            </a:xfrm>
            <a:custGeom>
              <a:avLst/>
              <a:gdLst/>
              <a:ahLst/>
              <a:cxnLst/>
              <a:rect l="l" t="t" r="r" b="b"/>
              <a:pathLst>
                <a:path w="40195" h="25540" extrusionOk="0">
                  <a:moveTo>
                    <a:pt x="26298" y="1"/>
                  </a:moveTo>
                  <a:cubicBezTo>
                    <a:pt x="24682" y="1"/>
                    <a:pt x="22930" y="416"/>
                    <a:pt x="21106" y="1366"/>
                  </a:cubicBezTo>
                  <a:cubicBezTo>
                    <a:pt x="20135" y="1889"/>
                    <a:pt x="19165" y="2426"/>
                    <a:pt x="18164" y="2904"/>
                  </a:cubicBezTo>
                  <a:cubicBezTo>
                    <a:pt x="16939" y="3636"/>
                    <a:pt x="15699" y="4353"/>
                    <a:pt x="14400" y="4966"/>
                  </a:cubicBezTo>
                  <a:cubicBezTo>
                    <a:pt x="13071" y="5682"/>
                    <a:pt x="11682" y="6325"/>
                    <a:pt x="10367" y="7086"/>
                  </a:cubicBezTo>
                  <a:cubicBezTo>
                    <a:pt x="1" y="12263"/>
                    <a:pt x="4744" y="25539"/>
                    <a:pt x="13909" y="25539"/>
                  </a:cubicBezTo>
                  <a:cubicBezTo>
                    <a:pt x="15479" y="25539"/>
                    <a:pt x="17179" y="25150"/>
                    <a:pt x="18955" y="24263"/>
                  </a:cubicBezTo>
                  <a:cubicBezTo>
                    <a:pt x="20404" y="23456"/>
                    <a:pt x="21883" y="22724"/>
                    <a:pt x="23347" y="21963"/>
                  </a:cubicBezTo>
                  <a:cubicBezTo>
                    <a:pt x="24885" y="21216"/>
                    <a:pt x="26364" y="20364"/>
                    <a:pt x="27842" y="19498"/>
                  </a:cubicBezTo>
                  <a:cubicBezTo>
                    <a:pt x="28275" y="19364"/>
                    <a:pt x="28828" y="19020"/>
                    <a:pt x="29261" y="18781"/>
                  </a:cubicBezTo>
                  <a:cubicBezTo>
                    <a:pt x="29740" y="18525"/>
                    <a:pt x="30102" y="18311"/>
                    <a:pt x="30107" y="18311"/>
                  </a:cubicBezTo>
                  <a:lnTo>
                    <a:pt x="30107" y="18311"/>
                  </a:lnTo>
                  <a:cubicBezTo>
                    <a:pt x="30109" y="18311"/>
                    <a:pt x="30069" y="18336"/>
                    <a:pt x="29978" y="18393"/>
                  </a:cubicBezTo>
                  <a:cubicBezTo>
                    <a:pt x="40194" y="13069"/>
                    <a:pt x="35362" y="1"/>
                    <a:pt x="2629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17"/>
            <p:cNvSpPr/>
            <p:nvPr/>
          </p:nvSpPr>
          <p:spPr>
            <a:xfrm rot="5400000">
              <a:off x="948845" y="296641"/>
              <a:ext cx="394821" cy="375195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17"/>
            <p:cNvSpPr/>
            <p:nvPr/>
          </p:nvSpPr>
          <p:spPr>
            <a:xfrm rot="5400000">
              <a:off x="442730" y="1260607"/>
              <a:ext cx="387992" cy="313666"/>
            </a:xfrm>
            <a:custGeom>
              <a:avLst/>
              <a:gdLst/>
              <a:ahLst/>
              <a:cxnLst/>
              <a:rect l="l" t="t" r="r" b="b"/>
              <a:pathLst>
                <a:path w="33183" h="24582" extrusionOk="0">
                  <a:moveTo>
                    <a:pt x="19365" y="0"/>
                  </a:moveTo>
                  <a:cubicBezTo>
                    <a:pt x="17302" y="0"/>
                    <a:pt x="15082" y="711"/>
                    <a:pt x="12899" y="2387"/>
                  </a:cubicBezTo>
                  <a:cubicBezTo>
                    <a:pt x="10629" y="4164"/>
                    <a:pt x="8448" y="6076"/>
                    <a:pt x="6507" y="8227"/>
                  </a:cubicBezTo>
                  <a:cubicBezTo>
                    <a:pt x="1" y="15810"/>
                    <a:pt x="6174" y="24581"/>
                    <a:pt x="13413" y="24581"/>
                  </a:cubicBezTo>
                  <a:cubicBezTo>
                    <a:pt x="16012" y="24581"/>
                    <a:pt x="18748" y="23451"/>
                    <a:pt x="21084" y="20728"/>
                  </a:cubicBezTo>
                  <a:cubicBezTo>
                    <a:pt x="22219" y="19668"/>
                    <a:pt x="23309" y="18517"/>
                    <a:pt x="24594" y="17621"/>
                  </a:cubicBezTo>
                  <a:cubicBezTo>
                    <a:pt x="33182" y="11034"/>
                    <a:pt x="27492" y="0"/>
                    <a:pt x="193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17"/>
            <p:cNvSpPr/>
            <p:nvPr/>
          </p:nvSpPr>
          <p:spPr>
            <a:xfrm rot="5400000">
              <a:off x="757676" y="729370"/>
              <a:ext cx="326232" cy="481664"/>
            </a:xfrm>
            <a:custGeom>
              <a:avLst/>
              <a:gdLst/>
              <a:ahLst/>
              <a:cxnLst/>
              <a:rect l="l" t="t" r="r" b="b"/>
              <a:pathLst>
                <a:path w="27901" h="37748" extrusionOk="0">
                  <a:moveTo>
                    <a:pt x="10556" y="1"/>
                  </a:moveTo>
                  <a:cubicBezTo>
                    <a:pt x="5275" y="1"/>
                    <a:pt x="1" y="4150"/>
                    <a:pt x="1052" y="11544"/>
                  </a:cubicBezTo>
                  <a:cubicBezTo>
                    <a:pt x="1560" y="14755"/>
                    <a:pt x="2322" y="17922"/>
                    <a:pt x="3113" y="21073"/>
                  </a:cubicBezTo>
                  <a:cubicBezTo>
                    <a:pt x="3965" y="24717"/>
                    <a:pt x="5204" y="28227"/>
                    <a:pt x="6773" y="31633"/>
                  </a:cubicBezTo>
                  <a:cubicBezTo>
                    <a:pt x="8780" y="35941"/>
                    <a:pt x="12218" y="37747"/>
                    <a:pt x="15591" y="37747"/>
                  </a:cubicBezTo>
                  <a:cubicBezTo>
                    <a:pt x="21855" y="37747"/>
                    <a:pt x="27900" y="31521"/>
                    <a:pt x="24173" y="23522"/>
                  </a:cubicBezTo>
                  <a:cubicBezTo>
                    <a:pt x="23082" y="21222"/>
                    <a:pt x="22306" y="18833"/>
                    <a:pt x="21738" y="16353"/>
                  </a:cubicBezTo>
                  <a:cubicBezTo>
                    <a:pt x="21096" y="13859"/>
                    <a:pt x="20469" y="11365"/>
                    <a:pt x="20065" y="8826"/>
                  </a:cubicBezTo>
                  <a:cubicBezTo>
                    <a:pt x="19198" y="2777"/>
                    <a:pt x="14875" y="1"/>
                    <a:pt x="1055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17"/>
            <p:cNvSpPr/>
            <p:nvPr/>
          </p:nvSpPr>
          <p:spPr>
            <a:xfrm rot="8360653">
              <a:off x="1148871" y="2075973"/>
              <a:ext cx="468441" cy="271872"/>
            </a:xfrm>
            <a:custGeom>
              <a:avLst/>
              <a:gdLst/>
              <a:ahLst/>
              <a:cxnLst/>
              <a:rect l="l" t="t" r="r" b="b"/>
              <a:pathLst>
                <a:path w="40065" h="21305" extrusionOk="0">
                  <a:moveTo>
                    <a:pt x="13750" y="1"/>
                  </a:moveTo>
                  <a:cubicBezTo>
                    <a:pt x="2960" y="1"/>
                    <a:pt x="1" y="15995"/>
                    <a:pt x="12110" y="19016"/>
                  </a:cubicBezTo>
                  <a:cubicBezTo>
                    <a:pt x="14052" y="19718"/>
                    <a:pt x="16083" y="20136"/>
                    <a:pt x="18129" y="20449"/>
                  </a:cubicBezTo>
                  <a:cubicBezTo>
                    <a:pt x="19623" y="20659"/>
                    <a:pt x="21116" y="20942"/>
                    <a:pt x="22625" y="21122"/>
                  </a:cubicBezTo>
                  <a:cubicBezTo>
                    <a:pt x="23790" y="21226"/>
                    <a:pt x="24970" y="21271"/>
                    <a:pt x="26150" y="21301"/>
                  </a:cubicBezTo>
                  <a:cubicBezTo>
                    <a:pt x="26260" y="21303"/>
                    <a:pt x="26369" y="21305"/>
                    <a:pt x="26477" y="21305"/>
                  </a:cubicBezTo>
                  <a:cubicBezTo>
                    <a:pt x="39733" y="21305"/>
                    <a:pt x="40065" y="2404"/>
                    <a:pt x="26598" y="2093"/>
                  </a:cubicBezTo>
                  <a:cubicBezTo>
                    <a:pt x="25956" y="2078"/>
                    <a:pt x="25328" y="2063"/>
                    <a:pt x="24701" y="2019"/>
                  </a:cubicBezTo>
                  <a:cubicBezTo>
                    <a:pt x="23446" y="1899"/>
                    <a:pt x="22237" y="1585"/>
                    <a:pt x="20982" y="1466"/>
                  </a:cubicBezTo>
                  <a:cubicBezTo>
                    <a:pt x="19533" y="1272"/>
                    <a:pt x="18159" y="839"/>
                    <a:pt x="16770" y="391"/>
                  </a:cubicBezTo>
                  <a:cubicBezTo>
                    <a:pt x="15706" y="124"/>
                    <a:pt x="14698" y="1"/>
                    <a:pt x="1375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17"/>
            <p:cNvSpPr/>
            <p:nvPr/>
          </p:nvSpPr>
          <p:spPr>
            <a:xfrm rot="5400000">
              <a:off x="1352798" y="612876"/>
              <a:ext cx="233979" cy="293161"/>
            </a:xfrm>
            <a:custGeom>
              <a:avLst/>
              <a:gdLst/>
              <a:ahLst/>
              <a:cxnLst/>
              <a:rect l="l" t="t" r="r" b="b"/>
              <a:pathLst>
                <a:path w="20011" h="22975" extrusionOk="0">
                  <a:moveTo>
                    <a:pt x="10406" y="1"/>
                  </a:moveTo>
                  <a:cubicBezTo>
                    <a:pt x="5605" y="1"/>
                    <a:pt x="803" y="3395"/>
                    <a:pt x="803" y="10183"/>
                  </a:cubicBezTo>
                  <a:cubicBezTo>
                    <a:pt x="800" y="10017"/>
                    <a:pt x="793" y="9947"/>
                    <a:pt x="784" y="9947"/>
                  </a:cubicBezTo>
                  <a:cubicBezTo>
                    <a:pt x="739" y="9947"/>
                    <a:pt x="631" y="11534"/>
                    <a:pt x="594" y="11991"/>
                  </a:cubicBezTo>
                  <a:cubicBezTo>
                    <a:pt x="1" y="19155"/>
                    <a:pt x="5084" y="22974"/>
                    <a:pt x="10166" y="22974"/>
                  </a:cubicBezTo>
                  <a:cubicBezTo>
                    <a:pt x="14683" y="22974"/>
                    <a:pt x="19199" y="19957"/>
                    <a:pt x="19726" y="13589"/>
                  </a:cubicBezTo>
                  <a:cubicBezTo>
                    <a:pt x="19816" y="12454"/>
                    <a:pt x="19965" y="11319"/>
                    <a:pt x="20010" y="10183"/>
                  </a:cubicBezTo>
                  <a:cubicBezTo>
                    <a:pt x="20010" y="3395"/>
                    <a:pt x="15208" y="1"/>
                    <a:pt x="1040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17"/>
            <p:cNvSpPr/>
            <p:nvPr/>
          </p:nvSpPr>
          <p:spPr>
            <a:xfrm rot="8883467">
              <a:off x="542953" y="5582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17"/>
            <p:cNvSpPr/>
            <p:nvPr/>
          </p:nvSpPr>
          <p:spPr>
            <a:xfrm rot="8883467">
              <a:off x="52253" y="1771718"/>
              <a:ext cx="323334" cy="229408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17"/>
            <p:cNvSpPr/>
            <p:nvPr/>
          </p:nvSpPr>
          <p:spPr>
            <a:xfrm rot="-7445243">
              <a:off x="241128" y="274679"/>
              <a:ext cx="454156" cy="305016"/>
            </a:xfrm>
            <a:custGeom>
              <a:avLst/>
              <a:gdLst/>
              <a:ahLst/>
              <a:cxnLst/>
              <a:rect l="l" t="t" r="r" b="b"/>
              <a:pathLst>
                <a:path w="40195" h="25540" extrusionOk="0">
                  <a:moveTo>
                    <a:pt x="26298" y="1"/>
                  </a:moveTo>
                  <a:cubicBezTo>
                    <a:pt x="24682" y="1"/>
                    <a:pt x="22930" y="416"/>
                    <a:pt x="21106" y="1366"/>
                  </a:cubicBezTo>
                  <a:cubicBezTo>
                    <a:pt x="20135" y="1889"/>
                    <a:pt x="19165" y="2426"/>
                    <a:pt x="18164" y="2904"/>
                  </a:cubicBezTo>
                  <a:cubicBezTo>
                    <a:pt x="16939" y="3636"/>
                    <a:pt x="15699" y="4353"/>
                    <a:pt x="14400" y="4966"/>
                  </a:cubicBezTo>
                  <a:cubicBezTo>
                    <a:pt x="13071" y="5682"/>
                    <a:pt x="11682" y="6325"/>
                    <a:pt x="10367" y="7086"/>
                  </a:cubicBezTo>
                  <a:cubicBezTo>
                    <a:pt x="1" y="12263"/>
                    <a:pt x="4744" y="25539"/>
                    <a:pt x="13909" y="25539"/>
                  </a:cubicBezTo>
                  <a:cubicBezTo>
                    <a:pt x="15479" y="25539"/>
                    <a:pt x="17179" y="25150"/>
                    <a:pt x="18955" y="24263"/>
                  </a:cubicBezTo>
                  <a:cubicBezTo>
                    <a:pt x="20404" y="23456"/>
                    <a:pt x="21883" y="22724"/>
                    <a:pt x="23347" y="21963"/>
                  </a:cubicBezTo>
                  <a:cubicBezTo>
                    <a:pt x="24885" y="21216"/>
                    <a:pt x="26364" y="20364"/>
                    <a:pt x="27842" y="19498"/>
                  </a:cubicBezTo>
                  <a:cubicBezTo>
                    <a:pt x="28275" y="19364"/>
                    <a:pt x="28828" y="19020"/>
                    <a:pt x="29261" y="18781"/>
                  </a:cubicBezTo>
                  <a:cubicBezTo>
                    <a:pt x="29740" y="18525"/>
                    <a:pt x="30102" y="18311"/>
                    <a:pt x="30107" y="18311"/>
                  </a:cubicBezTo>
                  <a:lnTo>
                    <a:pt x="30107" y="18311"/>
                  </a:lnTo>
                  <a:cubicBezTo>
                    <a:pt x="30109" y="18311"/>
                    <a:pt x="30069" y="18336"/>
                    <a:pt x="29978" y="18393"/>
                  </a:cubicBezTo>
                  <a:cubicBezTo>
                    <a:pt x="40194" y="13069"/>
                    <a:pt x="35362" y="1"/>
                    <a:pt x="2629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17"/>
            <p:cNvSpPr/>
            <p:nvPr/>
          </p:nvSpPr>
          <p:spPr>
            <a:xfrm rot="8883467">
              <a:off x="99366" y="707182"/>
              <a:ext cx="381508" cy="351183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17"/>
            <p:cNvSpPr/>
            <p:nvPr/>
          </p:nvSpPr>
          <p:spPr>
            <a:xfrm rot="8883467">
              <a:off x="-29851" y="1233344"/>
              <a:ext cx="374910" cy="293592"/>
            </a:xfrm>
            <a:custGeom>
              <a:avLst/>
              <a:gdLst/>
              <a:ahLst/>
              <a:cxnLst/>
              <a:rect l="l" t="t" r="r" b="b"/>
              <a:pathLst>
                <a:path w="33183" h="24582" extrusionOk="0">
                  <a:moveTo>
                    <a:pt x="19365" y="0"/>
                  </a:moveTo>
                  <a:cubicBezTo>
                    <a:pt x="17302" y="0"/>
                    <a:pt x="15082" y="711"/>
                    <a:pt x="12899" y="2387"/>
                  </a:cubicBezTo>
                  <a:cubicBezTo>
                    <a:pt x="10629" y="4164"/>
                    <a:pt x="8448" y="6076"/>
                    <a:pt x="6507" y="8227"/>
                  </a:cubicBezTo>
                  <a:cubicBezTo>
                    <a:pt x="1" y="15810"/>
                    <a:pt x="6174" y="24581"/>
                    <a:pt x="13413" y="24581"/>
                  </a:cubicBezTo>
                  <a:cubicBezTo>
                    <a:pt x="16012" y="24581"/>
                    <a:pt x="18748" y="23451"/>
                    <a:pt x="21084" y="20728"/>
                  </a:cubicBezTo>
                  <a:cubicBezTo>
                    <a:pt x="22219" y="19668"/>
                    <a:pt x="23309" y="18517"/>
                    <a:pt x="24594" y="17621"/>
                  </a:cubicBezTo>
                  <a:cubicBezTo>
                    <a:pt x="33182" y="11034"/>
                    <a:pt x="27492" y="0"/>
                    <a:pt x="1936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17"/>
            <p:cNvSpPr/>
            <p:nvPr/>
          </p:nvSpPr>
          <p:spPr>
            <a:xfrm rot="8883467">
              <a:off x="412553" y="1615401"/>
              <a:ext cx="315233" cy="450838"/>
            </a:xfrm>
            <a:custGeom>
              <a:avLst/>
              <a:gdLst/>
              <a:ahLst/>
              <a:cxnLst/>
              <a:rect l="l" t="t" r="r" b="b"/>
              <a:pathLst>
                <a:path w="27901" h="37748" extrusionOk="0">
                  <a:moveTo>
                    <a:pt x="10556" y="1"/>
                  </a:moveTo>
                  <a:cubicBezTo>
                    <a:pt x="5275" y="1"/>
                    <a:pt x="1" y="4150"/>
                    <a:pt x="1052" y="11544"/>
                  </a:cubicBezTo>
                  <a:cubicBezTo>
                    <a:pt x="1560" y="14755"/>
                    <a:pt x="2322" y="17922"/>
                    <a:pt x="3113" y="21073"/>
                  </a:cubicBezTo>
                  <a:cubicBezTo>
                    <a:pt x="3965" y="24717"/>
                    <a:pt x="5204" y="28227"/>
                    <a:pt x="6773" y="31633"/>
                  </a:cubicBezTo>
                  <a:cubicBezTo>
                    <a:pt x="8780" y="35941"/>
                    <a:pt x="12218" y="37747"/>
                    <a:pt x="15591" y="37747"/>
                  </a:cubicBezTo>
                  <a:cubicBezTo>
                    <a:pt x="21855" y="37747"/>
                    <a:pt x="27900" y="31521"/>
                    <a:pt x="24173" y="23522"/>
                  </a:cubicBezTo>
                  <a:cubicBezTo>
                    <a:pt x="23082" y="21222"/>
                    <a:pt x="22306" y="18833"/>
                    <a:pt x="21738" y="16353"/>
                  </a:cubicBezTo>
                  <a:cubicBezTo>
                    <a:pt x="21096" y="13859"/>
                    <a:pt x="20469" y="11365"/>
                    <a:pt x="20065" y="8826"/>
                  </a:cubicBezTo>
                  <a:cubicBezTo>
                    <a:pt x="19198" y="2777"/>
                    <a:pt x="14875" y="1"/>
                    <a:pt x="1055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17"/>
            <p:cNvSpPr/>
            <p:nvPr/>
          </p:nvSpPr>
          <p:spPr>
            <a:xfrm rot="8883467">
              <a:off x="880597" y="1760922"/>
              <a:ext cx="452665" cy="254453"/>
            </a:xfrm>
            <a:custGeom>
              <a:avLst/>
              <a:gdLst/>
              <a:ahLst/>
              <a:cxnLst/>
              <a:rect l="l" t="t" r="r" b="b"/>
              <a:pathLst>
                <a:path w="40065" h="21305" extrusionOk="0">
                  <a:moveTo>
                    <a:pt x="13750" y="1"/>
                  </a:moveTo>
                  <a:cubicBezTo>
                    <a:pt x="2960" y="1"/>
                    <a:pt x="1" y="15995"/>
                    <a:pt x="12110" y="19016"/>
                  </a:cubicBezTo>
                  <a:cubicBezTo>
                    <a:pt x="14052" y="19718"/>
                    <a:pt x="16083" y="20136"/>
                    <a:pt x="18129" y="20449"/>
                  </a:cubicBezTo>
                  <a:cubicBezTo>
                    <a:pt x="19623" y="20659"/>
                    <a:pt x="21116" y="20942"/>
                    <a:pt x="22625" y="21122"/>
                  </a:cubicBezTo>
                  <a:cubicBezTo>
                    <a:pt x="23790" y="21226"/>
                    <a:pt x="24970" y="21271"/>
                    <a:pt x="26150" y="21301"/>
                  </a:cubicBezTo>
                  <a:cubicBezTo>
                    <a:pt x="26260" y="21303"/>
                    <a:pt x="26369" y="21305"/>
                    <a:pt x="26477" y="21305"/>
                  </a:cubicBezTo>
                  <a:cubicBezTo>
                    <a:pt x="39733" y="21305"/>
                    <a:pt x="40065" y="2404"/>
                    <a:pt x="26598" y="2093"/>
                  </a:cubicBezTo>
                  <a:cubicBezTo>
                    <a:pt x="25956" y="2078"/>
                    <a:pt x="25328" y="2063"/>
                    <a:pt x="24701" y="2019"/>
                  </a:cubicBezTo>
                  <a:cubicBezTo>
                    <a:pt x="23446" y="1899"/>
                    <a:pt x="22237" y="1585"/>
                    <a:pt x="20982" y="1466"/>
                  </a:cubicBezTo>
                  <a:cubicBezTo>
                    <a:pt x="19533" y="1272"/>
                    <a:pt x="18159" y="839"/>
                    <a:pt x="16770" y="391"/>
                  </a:cubicBezTo>
                  <a:cubicBezTo>
                    <a:pt x="15706" y="124"/>
                    <a:pt x="14698" y="1"/>
                    <a:pt x="1375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17"/>
            <p:cNvSpPr/>
            <p:nvPr/>
          </p:nvSpPr>
          <p:spPr>
            <a:xfrm rot="8883522">
              <a:off x="1658790" y="1022099"/>
              <a:ext cx="232336" cy="274399"/>
            </a:xfrm>
            <a:custGeom>
              <a:avLst/>
              <a:gdLst/>
              <a:ahLst/>
              <a:cxnLst/>
              <a:rect l="l" t="t" r="r" b="b"/>
              <a:pathLst>
                <a:path w="20011" h="22975" extrusionOk="0">
                  <a:moveTo>
                    <a:pt x="10406" y="1"/>
                  </a:moveTo>
                  <a:cubicBezTo>
                    <a:pt x="5605" y="1"/>
                    <a:pt x="803" y="3395"/>
                    <a:pt x="803" y="10183"/>
                  </a:cubicBezTo>
                  <a:cubicBezTo>
                    <a:pt x="800" y="10017"/>
                    <a:pt x="793" y="9947"/>
                    <a:pt x="784" y="9947"/>
                  </a:cubicBezTo>
                  <a:cubicBezTo>
                    <a:pt x="739" y="9947"/>
                    <a:pt x="631" y="11534"/>
                    <a:pt x="594" y="11991"/>
                  </a:cubicBezTo>
                  <a:cubicBezTo>
                    <a:pt x="1" y="19155"/>
                    <a:pt x="5084" y="22974"/>
                    <a:pt x="10166" y="22974"/>
                  </a:cubicBezTo>
                  <a:cubicBezTo>
                    <a:pt x="14683" y="22974"/>
                    <a:pt x="19199" y="19957"/>
                    <a:pt x="19726" y="13589"/>
                  </a:cubicBezTo>
                  <a:cubicBezTo>
                    <a:pt x="19816" y="12454"/>
                    <a:pt x="19965" y="11319"/>
                    <a:pt x="20010" y="10183"/>
                  </a:cubicBezTo>
                  <a:cubicBezTo>
                    <a:pt x="20010" y="3395"/>
                    <a:pt x="15208" y="1"/>
                    <a:pt x="1040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17"/>
            <p:cNvSpPr/>
            <p:nvPr/>
          </p:nvSpPr>
          <p:spPr>
            <a:xfrm rot="8883467">
              <a:off x="771553" y="1010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17"/>
            <p:cNvSpPr/>
            <p:nvPr/>
          </p:nvSpPr>
          <p:spPr>
            <a:xfrm rot="8883467">
              <a:off x="1381153" y="177234"/>
              <a:ext cx="340450" cy="238712"/>
            </a:xfrm>
            <a:custGeom>
              <a:avLst/>
              <a:gdLst/>
              <a:ahLst/>
              <a:cxnLst/>
              <a:rect l="l" t="t" r="r" b="b"/>
              <a:pathLst>
                <a:path w="30133" h="19987" extrusionOk="0">
                  <a:moveTo>
                    <a:pt x="16271" y="0"/>
                  </a:moveTo>
                  <a:cubicBezTo>
                    <a:pt x="14955" y="0"/>
                    <a:pt x="13536" y="261"/>
                    <a:pt x="12036" y="841"/>
                  </a:cubicBezTo>
                  <a:cubicBezTo>
                    <a:pt x="11484" y="1065"/>
                    <a:pt x="10916" y="1304"/>
                    <a:pt x="10364" y="1528"/>
                  </a:cubicBezTo>
                  <a:cubicBezTo>
                    <a:pt x="1" y="6716"/>
                    <a:pt x="4737" y="19986"/>
                    <a:pt x="13896" y="19986"/>
                  </a:cubicBezTo>
                  <a:cubicBezTo>
                    <a:pt x="15469" y="19986"/>
                    <a:pt x="17172" y="19595"/>
                    <a:pt x="18952" y="18704"/>
                  </a:cubicBezTo>
                  <a:cubicBezTo>
                    <a:pt x="18952" y="18719"/>
                    <a:pt x="18967" y="18734"/>
                    <a:pt x="18967" y="18749"/>
                  </a:cubicBezTo>
                  <a:cubicBezTo>
                    <a:pt x="30133" y="14430"/>
                    <a:pt x="26068" y="0"/>
                    <a:pt x="1627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17"/>
            <p:cNvSpPr/>
            <p:nvPr/>
          </p:nvSpPr>
          <p:spPr>
            <a:xfrm rot="5400000">
              <a:off x="621082" y="21720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17"/>
            <p:cNvSpPr/>
            <p:nvPr/>
          </p:nvSpPr>
          <p:spPr>
            <a:xfrm rot="8883467">
              <a:off x="1775766" y="1392982"/>
              <a:ext cx="381508" cy="351183"/>
            </a:xfrm>
            <a:custGeom>
              <a:avLst/>
              <a:gdLst/>
              <a:ahLst/>
              <a:cxnLst/>
              <a:rect l="l" t="t" r="r" b="b"/>
              <a:pathLst>
                <a:path w="33767" h="29404" extrusionOk="0">
                  <a:moveTo>
                    <a:pt x="13121" y="1"/>
                  </a:moveTo>
                  <a:cubicBezTo>
                    <a:pt x="6218" y="1"/>
                    <a:pt x="0" y="7890"/>
                    <a:pt x="5589" y="15712"/>
                  </a:cubicBezTo>
                  <a:cubicBezTo>
                    <a:pt x="7142" y="17982"/>
                    <a:pt x="8905" y="20118"/>
                    <a:pt x="10533" y="22328"/>
                  </a:cubicBezTo>
                  <a:cubicBezTo>
                    <a:pt x="11862" y="24150"/>
                    <a:pt x="11175" y="23239"/>
                    <a:pt x="12579" y="25076"/>
                  </a:cubicBezTo>
                  <a:cubicBezTo>
                    <a:pt x="14900" y="28136"/>
                    <a:pt x="17786" y="29403"/>
                    <a:pt x="20547" y="29403"/>
                  </a:cubicBezTo>
                  <a:cubicBezTo>
                    <a:pt x="27559" y="29403"/>
                    <a:pt x="33767" y="21230"/>
                    <a:pt x="27873" y="13471"/>
                  </a:cubicBezTo>
                  <a:cubicBezTo>
                    <a:pt x="26663" y="11873"/>
                    <a:pt x="27291" y="12710"/>
                    <a:pt x="26006" y="10962"/>
                  </a:cubicBezTo>
                  <a:cubicBezTo>
                    <a:pt x="24423" y="8811"/>
                    <a:pt x="22720" y="6750"/>
                    <a:pt x="21212" y="4555"/>
                  </a:cubicBezTo>
                  <a:cubicBezTo>
                    <a:pt x="18914" y="1334"/>
                    <a:pt x="15960" y="1"/>
                    <a:pt x="1312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17"/>
            <p:cNvSpPr/>
            <p:nvPr/>
          </p:nvSpPr>
          <p:spPr>
            <a:xfrm rot="5400000">
              <a:off x="1840282" y="648000"/>
              <a:ext cx="334616" cy="245094"/>
            </a:xfrm>
            <a:custGeom>
              <a:avLst/>
              <a:gdLst/>
              <a:ahLst/>
              <a:cxnLst/>
              <a:rect l="l" t="t" r="r" b="b"/>
              <a:pathLst>
                <a:path w="28618" h="19208" extrusionOk="0">
                  <a:moveTo>
                    <a:pt x="13577" y="0"/>
                  </a:moveTo>
                  <a:cubicBezTo>
                    <a:pt x="0" y="0"/>
                    <a:pt x="0" y="19208"/>
                    <a:pt x="13577" y="19208"/>
                  </a:cubicBezTo>
                  <a:lnTo>
                    <a:pt x="15041" y="19208"/>
                  </a:lnTo>
                  <a:cubicBezTo>
                    <a:pt x="28617" y="19208"/>
                    <a:pt x="28617" y="0"/>
                    <a:pt x="150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5" name="Google Shape;395;p17"/>
          <p:cNvSpPr txBox="1"/>
          <p:nvPr/>
        </p:nvSpPr>
        <p:spPr>
          <a:xfrm rot="5400000">
            <a:off x="-679350" y="47839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solidFill>
                  <a:schemeClr val="accent3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000">
              <a:solidFill>
                <a:schemeClr val="accent3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00_Colby_Template_SlidesMania_18" type="blank">
  <p:cSld name="BLANK"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600"/>
              <a:buFont typeface="Khand"/>
              <a:buNone/>
              <a:defRPr sz="3600" b="1">
                <a:solidFill>
                  <a:srgbClr val="888888"/>
                </a:solidFill>
                <a:latin typeface="Khand"/>
                <a:ea typeface="Khand"/>
                <a:cs typeface="Khand"/>
                <a:sym typeface="Kh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●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1pPr>
            <a:lvl2pPr marL="914400" lvl="1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○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2pPr>
            <a:lvl3pPr marL="1371600" lvl="2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■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3pPr>
            <a:lvl4pPr marL="1828800" lvl="3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●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4pPr>
            <a:lvl5pPr marL="2286000" lvl="4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○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5pPr>
            <a:lvl6pPr marL="2743200" lvl="5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■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6pPr>
            <a:lvl7pPr marL="3200400" lvl="6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●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7pPr>
            <a:lvl8pPr marL="3657600" lvl="7" indent="-381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Khand Medium"/>
              <a:buChar char="○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8pPr>
            <a:lvl9pPr marL="4114800" lvl="8" indent="-3810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2400"/>
              <a:buFont typeface="Khand Medium"/>
              <a:buChar char="■"/>
              <a:defRPr sz="2400">
                <a:solidFill>
                  <a:schemeClr val="dk2"/>
                </a:solidFill>
                <a:latin typeface="Khand Medium"/>
                <a:ea typeface="Khand Medium"/>
                <a:cs typeface="Khand Medium"/>
                <a:sym typeface="Khand Mediu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  <p:sp>
        <p:nvSpPr>
          <p:cNvPr id="9" name="Google Shape;9;p1"/>
          <p:cNvSpPr txBox="1"/>
          <p:nvPr/>
        </p:nvSpPr>
        <p:spPr>
          <a:xfrm rot="5400000">
            <a:off x="-679350" y="47839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000">
                <a:solidFill>
                  <a:schemeClr val="accen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000">
              <a:solidFill>
                <a:schemeClr val="accen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4" r:id="rId2"/>
    <p:sldLayoutId id="2147483657" r:id="rId3"/>
    <p:sldLayoutId id="2147483663" r:id="rId4"/>
    <p:sldLayoutId id="2147483666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kCsXScSWP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22"/>
          <p:cNvSpPr txBox="1">
            <a:spLocks noGrp="1"/>
          </p:cNvSpPr>
          <p:nvPr>
            <p:ph type="title"/>
          </p:nvPr>
        </p:nvSpPr>
        <p:spPr>
          <a:xfrm>
            <a:off x="1726009" y="2207557"/>
            <a:ext cx="6248409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dirty="0"/>
              <a:t>Coffee morning – </a:t>
            </a:r>
            <a:br>
              <a:rPr lang="en-GB" dirty="0"/>
            </a:br>
            <a:r>
              <a:rPr lang="en-GB" dirty="0"/>
              <a:t>SEND SENSORY SESSION run by </a:t>
            </a:r>
            <a:br>
              <a:rPr lang="en-GB" dirty="0"/>
            </a:br>
            <a:r>
              <a:rPr lang="en-GB" dirty="0"/>
              <a:t>Autism Peer Support Service</a:t>
            </a:r>
            <a:br>
              <a:rPr lang="en-GB" dirty="0"/>
            </a:br>
            <a:r>
              <a:rPr lang="en-GB" dirty="0"/>
              <a:t>Tuesday 8</a:t>
            </a:r>
            <a:r>
              <a:rPr lang="en-GB" baseline="30000" dirty="0"/>
              <a:t>th</a:t>
            </a:r>
            <a:r>
              <a:rPr lang="en-GB" dirty="0"/>
              <a:t> October</a:t>
            </a:r>
            <a:br>
              <a:rPr lang="en-GB" dirty="0"/>
            </a:br>
            <a:r>
              <a:rPr lang="en-GB" dirty="0"/>
              <a:t>9am-10am in the school library</a:t>
            </a:r>
            <a:br>
              <a:rPr lang="en-GB" dirty="0"/>
            </a:br>
            <a:r>
              <a:rPr lang="en-GB" sz="2400" dirty="0"/>
              <a:t>Please let us know if you are attending by using this form link. </a:t>
            </a:r>
            <a:r>
              <a:rPr lang="en-GB" sz="2400" dirty="0">
                <a:hlinkClick r:id="rId3"/>
              </a:rPr>
              <a:t>https://forms.office.com/e/kCsXScSWPM</a:t>
            </a:r>
            <a:r>
              <a:rPr lang="en-GB" sz="2400" dirty="0"/>
              <a:t> </a:t>
            </a:r>
            <a:endParaRPr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100_Colby_Template_SlidesMania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A29FAA"/>
      </a:accent1>
      <a:accent2>
        <a:srgbClr val="F1E6E2"/>
      </a:accent2>
      <a:accent3>
        <a:srgbClr val="BEACA8"/>
      </a:accent3>
      <a:accent4>
        <a:srgbClr val="D1C5C7"/>
      </a:accent4>
      <a:accent5>
        <a:srgbClr val="888888"/>
      </a:accent5>
      <a:accent6>
        <a:srgbClr val="707887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1107</TotalTime>
  <Words>50</Words>
  <Application>Microsoft Office PowerPoint</Application>
  <PresentationFormat>On-screen Show (16:9)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Barlow Condensed</vt:lpstr>
      <vt:lpstr>Calibri</vt:lpstr>
      <vt:lpstr>Khand</vt:lpstr>
      <vt:lpstr>Khand Medium</vt:lpstr>
      <vt:lpstr>0100_Colby_Template_SlidesMania</vt:lpstr>
      <vt:lpstr>Coffee morning –  SEND SENSORY SESSION run by  Autism Peer Support Service Tuesday 8th October 9am-10am in the school library Please let us know if you are attending by using this form link. https://forms.office.com/e/kCsXScSWPM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Coffee morning –  SEND SENSORY by Autism Peer Support Service Tuesday 8th October 9am-10am in the school library Please let us know if you are attending by using this form link.</dc:title>
  <dc:creator>Mrs Cork</dc:creator>
  <cp:lastModifiedBy>Mrs Cork</cp:lastModifiedBy>
  <cp:revision>4</cp:revision>
  <dcterms:modified xsi:type="dcterms:W3CDTF">2024-09-30T11:14:34Z</dcterms:modified>
</cp:coreProperties>
</file>